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37DB6-EF89-4E70-8573-326B5472223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1F6593-4E13-4B13-AAD3-BA0983D361F8}">
      <dgm:prSet/>
      <dgm:spPr/>
      <dgm:t>
        <a:bodyPr/>
        <a:lstStyle/>
        <a:p>
          <a:r>
            <a:rPr lang="en-US"/>
            <a:t>Strategic location and infrastructure</a:t>
          </a:r>
        </a:p>
      </dgm:t>
    </dgm:pt>
    <dgm:pt modelId="{BA0655A9-EF86-477C-B584-966D3D35742E}" type="parTrans" cxnId="{23A2A77B-046B-4121-A480-AF2E04B756FE}">
      <dgm:prSet/>
      <dgm:spPr/>
      <dgm:t>
        <a:bodyPr/>
        <a:lstStyle/>
        <a:p>
          <a:endParaRPr lang="en-US"/>
        </a:p>
      </dgm:t>
    </dgm:pt>
    <dgm:pt modelId="{5275E72B-93F0-49F4-A50E-65179C4613FD}" type="sibTrans" cxnId="{23A2A77B-046B-4121-A480-AF2E04B756FE}">
      <dgm:prSet/>
      <dgm:spPr/>
      <dgm:t>
        <a:bodyPr/>
        <a:lstStyle/>
        <a:p>
          <a:endParaRPr lang="en-US"/>
        </a:p>
      </dgm:t>
    </dgm:pt>
    <dgm:pt modelId="{EA20CAE7-3010-4561-9D18-21D36DEA8C3F}">
      <dgm:prSet/>
      <dgm:spPr/>
      <dgm:t>
        <a:bodyPr/>
        <a:lstStyle/>
        <a:p>
          <a:r>
            <a:rPr lang="en-US"/>
            <a:t>Diverse and scalable investment opportunities</a:t>
          </a:r>
        </a:p>
      </dgm:t>
    </dgm:pt>
    <dgm:pt modelId="{F54A42DB-3D04-4838-A05E-DF861B4E4D24}" type="parTrans" cxnId="{ADB3654F-9E60-4540-9C3D-86C1201DB8BB}">
      <dgm:prSet/>
      <dgm:spPr/>
      <dgm:t>
        <a:bodyPr/>
        <a:lstStyle/>
        <a:p>
          <a:endParaRPr lang="en-US"/>
        </a:p>
      </dgm:t>
    </dgm:pt>
    <dgm:pt modelId="{450A5734-23F1-45BD-B03A-44861CBD6E16}" type="sibTrans" cxnId="{ADB3654F-9E60-4540-9C3D-86C1201DB8BB}">
      <dgm:prSet/>
      <dgm:spPr/>
      <dgm:t>
        <a:bodyPr/>
        <a:lstStyle/>
        <a:p>
          <a:endParaRPr lang="en-US"/>
        </a:p>
      </dgm:t>
    </dgm:pt>
    <dgm:pt modelId="{35219A19-1264-460F-8341-832CA5F2B269}">
      <dgm:prSet/>
      <dgm:spPr/>
      <dgm:t>
        <a:bodyPr/>
        <a:lstStyle/>
        <a:p>
          <a:r>
            <a:rPr lang="en-US"/>
            <a:t>Supportive local government</a:t>
          </a:r>
        </a:p>
      </dgm:t>
    </dgm:pt>
    <dgm:pt modelId="{A50AEEE3-7D15-4E15-9B43-3732B9673E47}" type="parTrans" cxnId="{9D492DDB-1E86-47F4-B660-4AAF13ACAB10}">
      <dgm:prSet/>
      <dgm:spPr/>
      <dgm:t>
        <a:bodyPr/>
        <a:lstStyle/>
        <a:p>
          <a:endParaRPr lang="en-US"/>
        </a:p>
      </dgm:t>
    </dgm:pt>
    <dgm:pt modelId="{C37488CB-C877-48E2-AFD8-7D5AF476AEB2}" type="sibTrans" cxnId="{9D492DDB-1E86-47F4-B660-4AAF13ACAB10}">
      <dgm:prSet/>
      <dgm:spPr/>
      <dgm:t>
        <a:bodyPr/>
        <a:lstStyle/>
        <a:p>
          <a:endParaRPr lang="en-US"/>
        </a:p>
      </dgm:t>
    </dgm:pt>
    <dgm:pt modelId="{0A63599A-136D-4D36-B5EE-D529339DBF46}">
      <dgm:prSet/>
      <dgm:spPr/>
      <dgm:t>
        <a:bodyPr/>
        <a:lstStyle/>
        <a:p>
          <a:r>
            <a:rPr lang="en-US"/>
            <a:t>Partner in South Africa’s energy future</a:t>
          </a:r>
        </a:p>
      </dgm:t>
    </dgm:pt>
    <dgm:pt modelId="{D81CD118-7DC5-45A9-A175-3B094D52DAE1}" type="parTrans" cxnId="{E86157C1-DA33-4DC3-8D39-E96E48EDFEE7}">
      <dgm:prSet/>
      <dgm:spPr/>
      <dgm:t>
        <a:bodyPr/>
        <a:lstStyle/>
        <a:p>
          <a:endParaRPr lang="en-US"/>
        </a:p>
      </dgm:t>
    </dgm:pt>
    <dgm:pt modelId="{D855C49D-3247-4B34-A2C2-D5E3ADDF3823}" type="sibTrans" cxnId="{E86157C1-DA33-4DC3-8D39-E96E48EDFEE7}">
      <dgm:prSet/>
      <dgm:spPr/>
      <dgm:t>
        <a:bodyPr/>
        <a:lstStyle/>
        <a:p>
          <a:endParaRPr lang="en-US"/>
        </a:p>
      </dgm:t>
    </dgm:pt>
    <dgm:pt modelId="{BE4D01AB-7C28-4C7B-8EE8-F84A095489A2}" type="pres">
      <dgm:prSet presAssocID="{CE837DB6-EF89-4E70-8573-326B54722234}" presName="vert0" presStyleCnt="0">
        <dgm:presLayoutVars>
          <dgm:dir/>
          <dgm:animOne val="branch"/>
          <dgm:animLvl val="lvl"/>
        </dgm:presLayoutVars>
      </dgm:prSet>
      <dgm:spPr/>
    </dgm:pt>
    <dgm:pt modelId="{4BA62EDE-CFCB-41F9-A446-B1A7777D294C}" type="pres">
      <dgm:prSet presAssocID="{231F6593-4E13-4B13-AAD3-BA0983D361F8}" presName="thickLine" presStyleLbl="alignNode1" presStyleIdx="0" presStyleCnt="4"/>
      <dgm:spPr/>
    </dgm:pt>
    <dgm:pt modelId="{C10C0124-9214-490C-9BA9-799E8E146FC4}" type="pres">
      <dgm:prSet presAssocID="{231F6593-4E13-4B13-AAD3-BA0983D361F8}" presName="horz1" presStyleCnt="0"/>
      <dgm:spPr/>
    </dgm:pt>
    <dgm:pt modelId="{617AC934-979F-4D64-870B-EC826EBBE8E5}" type="pres">
      <dgm:prSet presAssocID="{231F6593-4E13-4B13-AAD3-BA0983D361F8}" presName="tx1" presStyleLbl="revTx" presStyleIdx="0" presStyleCnt="4"/>
      <dgm:spPr/>
    </dgm:pt>
    <dgm:pt modelId="{FB9FA7A7-638D-4F0F-9E11-6533B9B01146}" type="pres">
      <dgm:prSet presAssocID="{231F6593-4E13-4B13-AAD3-BA0983D361F8}" presName="vert1" presStyleCnt="0"/>
      <dgm:spPr/>
    </dgm:pt>
    <dgm:pt modelId="{D4452F60-88B2-40C0-8505-F7B7F0A252A9}" type="pres">
      <dgm:prSet presAssocID="{EA20CAE7-3010-4561-9D18-21D36DEA8C3F}" presName="thickLine" presStyleLbl="alignNode1" presStyleIdx="1" presStyleCnt="4"/>
      <dgm:spPr/>
    </dgm:pt>
    <dgm:pt modelId="{7D390B3E-719D-4883-8A1F-FF44C8A54056}" type="pres">
      <dgm:prSet presAssocID="{EA20CAE7-3010-4561-9D18-21D36DEA8C3F}" presName="horz1" presStyleCnt="0"/>
      <dgm:spPr/>
    </dgm:pt>
    <dgm:pt modelId="{F748C4FB-7A37-4786-9A56-8F5710CD0510}" type="pres">
      <dgm:prSet presAssocID="{EA20CAE7-3010-4561-9D18-21D36DEA8C3F}" presName="tx1" presStyleLbl="revTx" presStyleIdx="1" presStyleCnt="4"/>
      <dgm:spPr/>
    </dgm:pt>
    <dgm:pt modelId="{49E1EB0F-2299-4DBA-AF00-5BB67F37E415}" type="pres">
      <dgm:prSet presAssocID="{EA20CAE7-3010-4561-9D18-21D36DEA8C3F}" presName="vert1" presStyleCnt="0"/>
      <dgm:spPr/>
    </dgm:pt>
    <dgm:pt modelId="{4F733FEF-6A54-47B2-84E9-3B61CA932762}" type="pres">
      <dgm:prSet presAssocID="{35219A19-1264-460F-8341-832CA5F2B269}" presName="thickLine" presStyleLbl="alignNode1" presStyleIdx="2" presStyleCnt="4"/>
      <dgm:spPr/>
    </dgm:pt>
    <dgm:pt modelId="{76F79091-1D45-4A3E-82AC-8E46F5B19563}" type="pres">
      <dgm:prSet presAssocID="{35219A19-1264-460F-8341-832CA5F2B269}" presName="horz1" presStyleCnt="0"/>
      <dgm:spPr/>
    </dgm:pt>
    <dgm:pt modelId="{EE581869-06C8-4EA7-87AF-4B6534D1E91F}" type="pres">
      <dgm:prSet presAssocID="{35219A19-1264-460F-8341-832CA5F2B269}" presName="tx1" presStyleLbl="revTx" presStyleIdx="2" presStyleCnt="4"/>
      <dgm:spPr/>
    </dgm:pt>
    <dgm:pt modelId="{DDCD02AB-976A-45A9-8FB6-47B57D1B12F6}" type="pres">
      <dgm:prSet presAssocID="{35219A19-1264-460F-8341-832CA5F2B269}" presName="vert1" presStyleCnt="0"/>
      <dgm:spPr/>
    </dgm:pt>
    <dgm:pt modelId="{63E5EB30-7129-4FC1-A9CD-9E1872F06386}" type="pres">
      <dgm:prSet presAssocID="{0A63599A-136D-4D36-B5EE-D529339DBF46}" presName="thickLine" presStyleLbl="alignNode1" presStyleIdx="3" presStyleCnt="4"/>
      <dgm:spPr/>
    </dgm:pt>
    <dgm:pt modelId="{57D4E70F-4FB8-45ED-9568-E99A80283C44}" type="pres">
      <dgm:prSet presAssocID="{0A63599A-136D-4D36-B5EE-D529339DBF46}" presName="horz1" presStyleCnt="0"/>
      <dgm:spPr/>
    </dgm:pt>
    <dgm:pt modelId="{CF1C5C7C-0F95-4C7F-B7BB-1F70200AD9C9}" type="pres">
      <dgm:prSet presAssocID="{0A63599A-136D-4D36-B5EE-D529339DBF46}" presName="tx1" presStyleLbl="revTx" presStyleIdx="3" presStyleCnt="4"/>
      <dgm:spPr/>
    </dgm:pt>
    <dgm:pt modelId="{F6AA89A8-1954-4F9B-93B2-A8E22B6DE1CA}" type="pres">
      <dgm:prSet presAssocID="{0A63599A-136D-4D36-B5EE-D529339DBF46}" presName="vert1" presStyleCnt="0"/>
      <dgm:spPr/>
    </dgm:pt>
  </dgm:ptLst>
  <dgm:cxnLst>
    <dgm:cxn modelId="{058E6A34-5AC4-494B-AF6D-0690E07FA21E}" type="presOf" srcId="{CE837DB6-EF89-4E70-8573-326B54722234}" destId="{BE4D01AB-7C28-4C7B-8EE8-F84A095489A2}" srcOrd="0" destOrd="0" presId="urn:microsoft.com/office/officeart/2008/layout/LinedList"/>
    <dgm:cxn modelId="{C4E35465-B9F7-4A16-9014-8A33D74F89AD}" type="presOf" srcId="{0A63599A-136D-4D36-B5EE-D529339DBF46}" destId="{CF1C5C7C-0F95-4C7F-B7BB-1F70200AD9C9}" srcOrd="0" destOrd="0" presId="urn:microsoft.com/office/officeart/2008/layout/LinedList"/>
    <dgm:cxn modelId="{ADB3654F-9E60-4540-9C3D-86C1201DB8BB}" srcId="{CE837DB6-EF89-4E70-8573-326B54722234}" destId="{EA20CAE7-3010-4561-9D18-21D36DEA8C3F}" srcOrd="1" destOrd="0" parTransId="{F54A42DB-3D04-4838-A05E-DF861B4E4D24}" sibTransId="{450A5734-23F1-45BD-B03A-44861CBD6E16}"/>
    <dgm:cxn modelId="{23A2A77B-046B-4121-A480-AF2E04B756FE}" srcId="{CE837DB6-EF89-4E70-8573-326B54722234}" destId="{231F6593-4E13-4B13-AAD3-BA0983D361F8}" srcOrd="0" destOrd="0" parTransId="{BA0655A9-EF86-477C-B584-966D3D35742E}" sibTransId="{5275E72B-93F0-49F4-A50E-65179C4613FD}"/>
    <dgm:cxn modelId="{EBAD4E8B-BF05-4349-92D8-58F83C627FB7}" type="presOf" srcId="{35219A19-1264-460F-8341-832CA5F2B269}" destId="{EE581869-06C8-4EA7-87AF-4B6534D1E91F}" srcOrd="0" destOrd="0" presId="urn:microsoft.com/office/officeart/2008/layout/LinedList"/>
    <dgm:cxn modelId="{7E2A4997-A14A-496C-ADFF-7F1B38ECD847}" type="presOf" srcId="{231F6593-4E13-4B13-AAD3-BA0983D361F8}" destId="{617AC934-979F-4D64-870B-EC826EBBE8E5}" srcOrd="0" destOrd="0" presId="urn:microsoft.com/office/officeart/2008/layout/LinedList"/>
    <dgm:cxn modelId="{E86157C1-DA33-4DC3-8D39-E96E48EDFEE7}" srcId="{CE837DB6-EF89-4E70-8573-326B54722234}" destId="{0A63599A-136D-4D36-B5EE-D529339DBF46}" srcOrd="3" destOrd="0" parTransId="{D81CD118-7DC5-45A9-A175-3B094D52DAE1}" sibTransId="{D855C49D-3247-4B34-A2C2-D5E3ADDF3823}"/>
    <dgm:cxn modelId="{9D492DDB-1E86-47F4-B660-4AAF13ACAB10}" srcId="{CE837DB6-EF89-4E70-8573-326B54722234}" destId="{35219A19-1264-460F-8341-832CA5F2B269}" srcOrd="2" destOrd="0" parTransId="{A50AEEE3-7D15-4E15-9B43-3732B9673E47}" sibTransId="{C37488CB-C877-48E2-AFD8-7D5AF476AEB2}"/>
    <dgm:cxn modelId="{4159A1E4-8D60-4470-B20C-453EF7480E7F}" type="presOf" srcId="{EA20CAE7-3010-4561-9D18-21D36DEA8C3F}" destId="{F748C4FB-7A37-4786-9A56-8F5710CD0510}" srcOrd="0" destOrd="0" presId="urn:microsoft.com/office/officeart/2008/layout/LinedList"/>
    <dgm:cxn modelId="{EADCB3FE-8C48-41C0-923D-AAC779E8E64C}" type="presParOf" srcId="{BE4D01AB-7C28-4C7B-8EE8-F84A095489A2}" destId="{4BA62EDE-CFCB-41F9-A446-B1A7777D294C}" srcOrd="0" destOrd="0" presId="urn:microsoft.com/office/officeart/2008/layout/LinedList"/>
    <dgm:cxn modelId="{B37291DB-9052-4524-A286-F022050E834B}" type="presParOf" srcId="{BE4D01AB-7C28-4C7B-8EE8-F84A095489A2}" destId="{C10C0124-9214-490C-9BA9-799E8E146FC4}" srcOrd="1" destOrd="0" presId="urn:microsoft.com/office/officeart/2008/layout/LinedList"/>
    <dgm:cxn modelId="{4132AAEA-D732-42A4-8A73-C4F647162B63}" type="presParOf" srcId="{C10C0124-9214-490C-9BA9-799E8E146FC4}" destId="{617AC934-979F-4D64-870B-EC826EBBE8E5}" srcOrd="0" destOrd="0" presId="urn:microsoft.com/office/officeart/2008/layout/LinedList"/>
    <dgm:cxn modelId="{2EC8849D-722D-443D-9BEA-D311F7DF5FDA}" type="presParOf" srcId="{C10C0124-9214-490C-9BA9-799E8E146FC4}" destId="{FB9FA7A7-638D-4F0F-9E11-6533B9B01146}" srcOrd="1" destOrd="0" presId="urn:microsoft.com/office/officeart/2008/layout/LinedList"/>
    <dgm:cxn modelId="{6A050FE7-C075-4EA9-B271-980FA5D98D60}" type="presParOf" srcId="{BE4D01AB-7C28-4C7B-8EE8-F84A095489A2}" destId="{D4452F60-88B2-40C0-8505-F7B7F0A252A9}" srcOrd="2" destOrd="0" presId="urn:microsoft.com/office/officeart/2008/layout/LinedList"/>
    <dgm:cxn modelId="{E50978E6-BD96-41DE-B5A6-B76700136BDB}" type="presParOf" srcId="{BE4D01AB-7C28-4C7B-8EE8-F84A095489A2}" destId="{7D390B3E-719D-4883-8A1F-FF44C8A54056}" srcOrd="3" destOrd="0" presId="urn:microsoft.com/office/officeart/2008/layout/LinedList"/>
    <dgm:cxn modelId="{ABCFCCA6-CE0F-4348-9F2C-39CD5FC8A80F}" type="presParOf" srcId="{7D390B3E-719D-4883-8A1F-FF44C8A54056}" destId="{F748C4FB-7A37-4786-9A56-8F5710CD0510}" srcOrd="0" destOrd="0" presId="urn:microsoft.com/office/officeart/2008/layout/LinedList"/>
    <dgm:cxn modelId="{082E6852-220B-4A55-B07C-BE9D9EACEA2A}" type="presParOf" srcId="{7D390B3E-719D-4883-8A1F-FF44C8A54056}" destId="{49E1EB0F-2299-4DBA-AF00-5BB67F37E415}" srcOrd="1" destOrd="0" presId="urn:microsoft.com/office/officeart/2008/layout/LinedList"/>
    <dgm:cxn modelId="{6C3D8E3E-009F-4836-84E3-2CBCAB4BE50A}" type="presParOf" srcId="{BE4D01AB-7C28-4C7B-8EE8-F84A095489A2}" destId="{4F733FEF-6A54-47B2-84E9-3B61CA932762}" srcOrd="4" destOrd="0" presId="urn:microsoft.com/office/officeart/2008/layout/LinedList"/>
    <dgm:cxn modelId="{9359D301-D91B-4C66-ACA9-8EEA6A4A5F02}" type="presParOf" srcId="{BE4D01AB-7C28-4C7B-8EE8-F84A095489A2}" destId="{76F79091-1D45-4A3E-82AC-8E46F5B19563}" srcOrd="5" destOrd="0" presId="urn:microsoft.com/office/officeart/2008/layout/LinedList"/>
    <dgm:cxn modelId="{C5A22CBA-EF34-4894-A847-7E2F18E3558A}" type="presParOf" srcId="{76F79091-1D45-4A3E-82AC-8E46F5B19563}" destId="{EE581869-06C8-4EA7-87AF-4B6534D1E91F}" srcOrd="0" destOrd="0" presId="urn:microsoft.com/office/officeart/2008/layout/LinedList"/>
    <dgm:cxn modelId="{5751FC11-0B83-48D8-991B-2EAA23C80B91}" type="presParOf" srcId="{76F79091-1D45-4A3E-82AC-8E46F5B19563}" destId="{DDCD02AB-976A-45A9-8FB6-47B57D1B12F6}" srcOrd="1" destOrd="0" presId="urn:microsoft.com/office/officeart/2008/layout/LinedList"/>
    <dgm:cxn modelId="{379CBDC0-785E-4919-9046-54E83B1D7583}" type="presParOf" srcId="{BE4D01AB-7C28-4C7B-8EE8-F84A095489A2}" destId="{63E5EB30-7129-4FC1-A9CD-9E1872F06386}" srcOrd="6" destOrd="0" presId="urn:microsoft.com/office/officeart/2008/layout/LinedList"/>
    <dgm:cxn modelId="{D703FC1A-FC8B-43D4-B472-0E0FAFBB9FEC}" type="presParOf" srcId="{BE4D01AB-7C28-4C7B-8EE8-F84A095489A2}" destId="{57D4E70F-4FB8-45ED-9568-E99A80283C44}" srcOrd="7" destOrd="0" presId="urn:microsoft.com/office/officeart/2008/layout/LinedList"/>
    <dgm:cxn modelId="{4E701832-3A16-4A28-82A5-A0233EB0FB9A}" type="presParOf" srcId="{57D4E70F-4FB8-45ED-9568-E99A80283C44}" destId="{CF1C5C7C-0F95-4C7F-B7BB-1F70200AD9C9}" srcOrd="0" destOrd="0" presId="urn:microsoft.com/office/officeart/2008/layout/LinedList"/>
    <dgm:cxn modelId="{FA43A678-5B7D-49D0-B429-3BC77C5CDC5A}" type="presParOf" srcId="{57D4E70F-4FB8-45ED-9568-E99A80283C44}" destId="{F6AA89A8-1954-4F9B-93B2-A8E22B6DE1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0DC1B-681B-46BA-B5D1-727F6F7A7B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6A5CCC3-C35A-4B58-9E37-7C0AD386CE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Located in Limpopo’s Waterberg District</a:t>
          </a:r>
        </a:p>
      </dgm:t>
    </dgm:pt>
    <dgm:pt modelId="{A4476857-D228-46FB-9686-58BEFB8284CA}" type="parTrans" cxnId="{18DF58B1-E35D-4E9A-9086-BD6A08065043}">
      <dgm:prSet/>
      <dgm:spPr/>
      <dgm:t>
        <a:bodyPr/>
        <a:lstStyle/>
        <a:p>
          <a:endParaRPr lang="en-US"/>
        </a:p>
      </dgm:t>
    </dgm:pt>
    <dgm:pt modelId="{2BC46110-0EC6-4BFA-B9B0-D09980CF3AA8}" type="sibTrans" cxnId="{18DF58B1-E35D-4E9A-9086-BD6A080650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481810-00BC-4E80-98AE-2A5B0CB438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Anchor of national energy generation</a:t>
          </a:r>
        </a:p>
      </dgm:t>
    </dgm:pt>
    <dgm:pt modelId="{92126C06-34A8-49AD-9F2D-2D2CC83DEDE0}" type="parTrans" cxnId="{39805647-6481-4592-93BC-100AEFF3AC21}">
      <dgm:prSet/>
      <dgm:spPr/>
      <dgm:t>
        <a:bodyPr/>
        <a:lstStyle/>
        <a:p>
          <a:endParaRPr lang="en-US"/>
        </a:p>
      </dgm:t>
    </dgm:pt>
    <dgm:pt modelId="{EA5EF8EA-2A03-4F8B-8E6D-BECF860FE8FE}" type="sibTrans" cxnId="{39805647-6481-4592-93BC-100AEFF3AC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135BD4-93A3-4521-941C-B630F643EF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Access to road, rail and bulk infrastructure</a:t>
          </a:r>
        </a:p>
      </dgm:t>
    </dgm:pt>
    <dgm:pt modelId="{C85A6F89-4E65-4E2A-8E12-65B08A80DCEF}" type="parTrans" cxnId="{D1279BB9-081D-4003-80D2-4A7451F18C70}">
      <dgm:prSet/>
      <dgm:spPr/>
      <dgm:t>
        <a:bodyPr/>
        <a:lstStyle/>
        <a:p>
          <a:endParaRPr lang="en-US"/>
        </a:p>
      </dgm:t>
    </dgm:pt>
    <dgm:pt modelId="{D0149A37-05FA-482D-8FC3-1DBAEC9DBBA5}" type="sibTrans" cxnId="{D1279BB9-081D-4003-80D2-4A7451F18C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87F63A-394B-499B-9089-89CF013172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Proximity to regional and national markets</a:t>
          </a:r>
        </a:p>
      </dgm:t>
    </dgm:pt>
    <dgm:pt modelId="{BB3F646B-74E5-4FCA-82DA-48185EFB2D0A}" type="parTrans" cxnId="{7CF8A2F7-FF8D-427D-9705-11A408CA0D34}">
      <dgm:prSet/>
      <dgm:spPr/>
      <dgm:t>
        <a:bodyPr/>
        <a:lstStyle/>
        <a:p>
          <a:endParaRPr lang="en-US"/>
        </a:p>
      </dgm:t>
    </dgm:pt>
    <dgm:pt modelId="{A78CB475-D20C-44C0-8CB6-06BFB81E8D45}" type="sibTrans" cxnId="{7CF8A2F7-FF8D-427D-9705-11A408CA0D34}">
      <dgm:prSet/>
      <dgm:spPr/>
      <dgm:t>
        <a:bodyPr/>
        <a:lstStyle/>
        <a:p>
          <a:endParaRPr lang="en-US"/>
        </a:p>
      </dgm:t>
    </dgm:pt>
    <dgm:pt modelId="{7BEB3437-229E-4D61-9BEA-12BC4DEC2CDC}" type="pres">
      <dgm:prSet presAssocID="{5F10DC1B-681B-46BA-B5D1-727F6F7A7B4C}" presName="root" presStyleCnt="0">
        <dgm:presLayoutVars>
          <dgm:dir/>
          <dgm:resizeHandles val="exact"/>
        </dgm:presLayoutVars>
      </dgm:prSet>
      <dgm:spPr/>
    </dgm:pt>
    <dgm:pt modelId="{63FACE60-0344-45CE-9E00-7D29C27BC6FF}" type="pres">
      <dgm:prSet presAssocID="{5F10DC1B-681B-46BA-B5D1-727F6F7A7B4C}" presName="container" presStyleCnt="0">
        <dgm:presLayoutVars>
          <dgm:dir/>
          <dgm:resizeHandles val="exact"/>
        </dgm:presLayoutVars>
      </dgm:prSet>
      <dgm:spPr/>
    </dgm:pt>
    <dgm:pt modelId="{84A233D1-D0F0-4C7C-91FC-D53A5512B48F}" type="pres">
      <dgm:prSet presAssocID="{66A5CCC3-C35A-4B58-9E37-7C0AD386CE7A}" presName="compNode" presStyleCnt="0"/>
      <dgm:spPr/>
    </dgm:pt>
    <dgm:pt modelId="{B8F58115-6439-493A-9666-50ABD4AD7F18}" type="pres">
      <dgm:prSet presAssocID="{66A5CCC3-C35A-4B58-9E37-7C0AD386CE7A}" presName="iconBgRect" presStyleLbl="bgShp" presStyleIdx="0" presStyleCnt="4"/>
      <dgm:spPr/>
    </dgm:pt>
    <dgm:pt modelId="{3CBB3E3E-55D6-477B-A0A0-DADE3CE08A86}" type="pres">
      <dgm:prSet presAssocID="{66A5CCC3-C35A-4B58-9E37-7C0AD386CE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C0228F7D-0EEF-4F20-88FC-ABBEA3EFDFE4}" type="pres">
      <dgm:prSet presAssocID="{66A5CCC3-C35A-4B58-9E37-7C0AD386CE7A}" presName="spaceRect" presStyleCnt="0"/>
      <dgm:spPr/>
    </dgm:pt>
    <dgm:pt modelId="{04DA8681-1835-4A40-BA88-D8BC4ECBA29C}" type="pres">
      <dgm:prSet presAssocID="{66A5CCC3-C35A-4B58-9E37-7C0AD386CE7A}" presName="textRect" presStyleLbl="revTx" presStyleIdx="0" presStyleCnt="4">
        <dgm:presLayoutVars>
          <dgm:chMax val="1"/>
          <dgm:chPref val="1"/>
        </dgm:presLayoutVars>
      </dgm:prSet>
      <dgm:spPr/>
    </dgm:pt>
    <dgm:pt modelId="{98269FA3-EF4B-48D4-A006-E4D950E597B7}" type="pres">
      <dgm:prSet presAssocID="{2BC46110-0EC6-4BFA-B9B0-D09980CF3AA8}" presName="sibTrans" presStyleLbl="sibTrans2D1" presStyleIdx="0" presStyleCnt="0"/>
      <dgm:spPr/>
    </dgm:pt>
    <dgm:pt modelId="{DF77119A-CF27-4037-ADB2-A3DAD23BE4A4}" type="pres">
      <dgm:prSet presAssocID="{49481810-00BC-4E80-98AE-2A5B0CB4386B}" presName="compNode" presStyleCnt="0"/>
      <dgm:spPr/>
    </dgm:pt>
    <dgm:pt modelId="{E3BD77A2-047F-432D-9248-64A7FB996B58}" type="pres">
      <dgm:prSet presAssocID="{49481810-00BC-4E80-98AE-2A5B0CB4386B}" presName="iconBgRect" presStyleLbl="bgShp" presStyleIdx="1" presStyleCnt="4"/>
      <dgm:spPr/>
    </dgm:pt>
    <dgm:pt modelId="{218E0C1F-7264-4C00-B32C-A3B44C4B1B8D}" type="pres">
      <dgm:prSet presAssocID="{49481810-00BC-4E80-98AE-2A5B0CB438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8F6FB133-5F77-40AB-8B15-43337F18F324}" type="pres">
      <dgm:prSet presAssocID="{49481810-00BC-4E80-98AE-2A5B0CB4386B}" presName="spaceRect" presStyleCnt="0"/>
      <dgm:spPr/>
    </dgm:pt>
    <dgm:pt modelId="{D957C9A2-9312-40D9-A394-0A2D02912FED}" type="pres">
      <dgm:prSet presAssocID="{49481810-00BC-4E80-98AE-2A5B0CB4386B}" presName="textRect" presStyleLbl="revTx" presStyleIdx="1" presStyleCnt="4">
        <dgm:presLayoutVars>
          <dgm:chMax val="1"/>
          <dgm:chPref val="1"/>
        </dgm:presLayoutVars>
      </dgm:prSet>
      <dgm:spPr/>
    </dgm:pt>
    <dgm:pt modelId="{3706DE39-DB08-43C2-A501-6DEC61621F7B}" type="pres">
      <dgm:prSet presAssocID="{EA5EF8EA-2A03-4F8B-8E6D-BECF860FE8FE}" presName="sibTrans" presStyleLbl="sibTrans2D1" presStyleIdx="0" presStyleCnt="0"/>
      <dgm:spPr/>
    </dgm:pt>
    <dgm:pt modelId="{956D1D92-DB59-4EE3-8B97-2619D9695389}" type="pres">
      <dgm:prSet presAssocID="{8E135BD4-93A3-4521-941C-B630F643EFD4}" presName="compNode" presStyleCnt="0"/>
      <dgm:spPr/>
    </dgm:pt>
    <dgm:pt modelId="{98285EEB-7140-4160-9C45-B6930B1EF572}" type="pres">
      <dgm:prSet presAssocID="{8E135BD4-93A3-4521-941C-B630F643EFD4}" presName="iconBgRect" presStyleLbl="bgShp" presStyleIdx="2" presStyleCnt="4"/>
      <dgm:spPr/>
    </dgm:pt>
    <dgm:pt modelId="{1F8334C2-AEDD-4422-AC99-36E0092BD2C9}" type="pres">
      <dgm:prSet presAssocID="{8E135BD4-93A3-4521-941C-B630F643EF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9E1713DD-F56E-4593-9ABC-89EACB53EDC5}" type="pres">
      <dgm:prSet presAssocID="{8E135BD4-93A3-4521-941C-B630F643EFD4}" presName="spaceRect" presStyleCnt="0"/>
      <dgm:spPr/>
    </dgm:pt>
    <dgm:pt modelId="{E317E154-5CCE-4180-90AE-9D01A8D2EDFF}" type="pres">
      <dgm:prSet presAssocID="{8E135BD4-93A3-4521-941C-B630F643EFD4}" presName="textRect" presStyleLbl="revTx" presStyleIdx="2" presStyleCnt="4">
        <dgm:presLayoutVars>
          <dgm:chMax val="1"/>
          <dgm:chPref val="1"/>
        </dgm:presLayoutVars>
      </dgm:prSet>
      <dgm:spPr/>
    </dgm:pt>
    <dgm:pt modelId="{F39C0DC1-A00C-4BFB-9D36-730E77E2CEA1}" type="pres">
      <dgm:prSet presAssocID="{D0149A37-05FA-482D-8FC3-1DBAEC9DBBA5}" presName="sibTrans" presStyleLbl="sibTrans2D1" presStyleIdx="0" presStyleCnt="0"/>
      <dgm:spPr/>
    </dgm:pt>
    <dgm:pt modelId="{A74617EF-6EF9-4A5E-BF5B-0037802A2E9B}" type="pres">
      <dgm:prSet presAssocID="{FB87F63A-394B-499B-9089-89CF0131726B}" presName="compNode" presStyleCnt="0"/>
      <dgm:spPr/>
    </dgm:pt>
    <dgm:pt modelId="{FDB89934-888C-481E-B44A-08753757CCD9}" type="pres">
      <dgm:prSet presAssocID="{FB87F63A-394B-499B-9089-89CF0131726B}" presName="iconBgRect" presStyleLbl="bgShp" presStyleIdx="3" presStyleCnt="4"/>
      <dgm:spPr/>
    </dgm:pt>
    <dgm:pt modelId="{9D0D2850-4518-4343-85B0-CFE240929B03}" type="pres">
      <dgm:prSet presAssocID="{FB87F63A-394B-499B-9089-89CF013172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7B2E677-9277-456D-B0EE-653ABAB66C77}" type="pres">
      <dgm:prSet presAssocID="{FB87F63A-394B-499B-9089-89CF0131726B}" presName="spaceRect" presStyleCnt="0"/>
      <dgm:spPr/>
    </dgm:pt>
    <dgm:pt modelId="{D050C805-5641-42E0-9EC0-F72F2B423EE1}" type="pres">
      <dgm:prSet presAssocID="{FB87F63A-394B-499B-9089-89CF0131726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FFBBB26-1769-433C-809E-E71E2B3A4691}" type="presOf" srcId="{5F10DC1B-681B-46BA-B5D1-727F6F7A7B4C}" destId="{7BEB3437-229E-4D61-9BEA-12BC4DEC2CDC}" srcOrd="0" destOrd="0" presId="urn:microsoft.com/office/officeart/2018/2/layout/IconCircleList"/>
    <dgm:cxn modelId="{E9AB5060-0CA3-40ED-B3E8-6DA5B5C53ECB}" type="presOf" srcId="{EA5EF8EA-2A03-4F8B-8E6D-BECF860FE8FE}" destId="{3706DE39-DB08-43C2-A501-6DEC61621F7B}" srcOrd="0" destOrd="0" presId="urn:microsoft.com/office/officeart/2018/2/layout/IconCircleList"/>
    <dgm:cxn modelId="{39805647-6481-4592-93BC-100AEFF3AC21}" srcId="{5F10DC1B-681B-46BA-B5D1-727F6F7A7B4C}" destId="{49481810-00BC-4E80-98AE-2A5B0CB4386B}" srcOrd="1" destOrd="0" parTransId="{92126C06-34A8-49AD-9F2D-2D2CC83DEDE0}" sibTransId="{EA5EF8EA-2A03-4F8B-8E6D-BECF860FE8FE}"/>
    <dgm:cxn modelId="{364C1B82-DC27-4D6F-B33A-4D0A01E46B8E}" type="presOf" srcId="{FB87F63A-394B-499B-9089-89CF0131726B}" destId="{D050C805-5641-42E0-9EC0-F72F2B423EE1}" srcOrd="0" destOrd="0" presId="urn:microsoft.com/office/officeart/2018/2/layout/IconCircleList"/>
    <dgm:cxn modelId="{C9B44286-32EA-4957-A677-305F641BBF54}" type="presOf" srcId="{8E135BD4-93A3-4521-941C-B630F643EFD4}" destId="{E317E154-5CCE-4180-90AE-9D01A8D2EDFF}" srcOrd="0" destOrd="0" presId="urn:microsoft.com/office/officeart/2018/2/layout/IconCircleList"/>
    <dgm:cxn modelId="{604AB994-0CE6-4BDA-859A-CB542CEEB11C}" type="presOf" srcId="{66A5CCC3-C35A-4B58-9E37-7C0AD386CE7A}" destId="{04DA8681-1835-4A40-BA88-D8BC4ECBA29C}" srcOrd="0" destOrd="0" presId="urn:microsoft.com/office/officeart/2018/2/layout/IconCircleList"/>
    <dgm:cxn modelId="{18DF58B1-E35D-4E9A-9086-BD6A08065043}" srcId="{5F10DC1B-681B-46BA-B5D1-727F6F7A7B4C}" destId="{66A5CCC3-C35A-4B58-9E37-7C0AD386CE7A}" srcOrd="0" destOrd="0" parTransId="{A4476857-D228-46FB-9686-58BEFB8284CA}" sibTransId="{2BC46110-0EC6-4BFA-B9B0-D09980CF3AA8}"/>
    <dgm:cxn modelId="{D1279BB9-081D-4003-80D2-4A7451F18C70}" srcId="{5F10DC1B-681B-46BA-B5D1-727F6F7A7B4C}" destId="{8E135BD4-93A3-4521-941C-B630F643EFD4}" srcOrd="2" destOrd="0" parTransId="{C85A6F89-4E65-4E2A-8E12-65B08A80DCEF}" sibTransId="{D0149A37-05FA-482D-8FC3-1DBAEC9DBBA5}"/>
    <dgm:cxn modelId="{A4EEF7BB-3962-407C-B3EE-1007DEB8D99C}" type="presOf" srcId="{D0149A37-05FA-482D-8FC3-1DBAEC9DBBA5}" destId="{F39C0DC1-A00C-4BFB-9D36-730E77E2CEA1}" srcOrd="0" destOrd="0" presId="urn:microsoft.com/office/officeart/2018/2/layout/IconCircleList"/>
    <dgm:cxn modelId="{C6A19DC6-DD7F-4F35-B916-C635125A9DEA}" type="presOf" srcId="{49481810-00BC-4E80-98AE-2A5B0CB4386B}" destId="{D957C9A2-9312-40D9-A394-0A2D02912FED}" srcOrd="0" destOrd="0" presId="urn:microsoft.com/office/officeart/2018/2/layout/IconCircleList"/>
    <dgm:cxn modelId="{6B60BFF4-3881-4C72-BF70-9BFC53A19FF8}" type="presOf" srcId="{2BC46110-0EC6-4BFA-B9B0-D09980CF3AA8}" destId="{98269FA3-EF4B-48D4-A006-E4D950E597B7}" srcOrd="0" destOrd="0" presId="urn:microsoft.com/office/officeart/2018/2/layout/IconCircleList"/>
    <dgm:cxn modelId="{7CF8A2F7-FF8D-427D-9705-11A408CA0D34}" srcId="{5F10DC1B-681B-46BA-B5D1-727F6F7A7B4C}" destId="{FB87F63A-394B-499B-9089-89CF0131726B}" srcOrd="3" destOrd="0" parTransId="{BB3F646B-74E5-4FCA-82DA-48185EFB2D0A}" sibTransId="{A78CB475-D20C-44C0-8CB6-06BFB81E8D45}"/>
    <dgm:cxn modelId="{1C8D2E61-F230-48E8-A2B1-6DC92956BA0F}" type="presParOf" srcId="{7BEB3437-229E-4D61-9BEA-12BC4DEC2CDC}" destId="{63FACE60-0344-45CE-9E00-7D29C27BC6FF}" srcOrd="0" destOrd="0" presId="urn:microsoft.com/office/officeart/2018/2/layout/IconCircleList"/>
    <dgm:cxn modelId="{D84B5096-0A72-415D-A91A-14239AAD01B7}" type="presParOf" srcId="{63FACE60-0344-45CE-9E00-7D29C27BC6FF}" destId="{84A233D1-D0F0-4C7C-91FC-D53A5512B48F}" srcOrd="0" destOrd="0" presId="urn:microsoft.com/office/officeart/2018/2/layout/IconCircleList"/>
    <dgm:cxn modelId="{7C17D798-DF00-4F05-939F-AA26F6D950A0}" type="presParOf" srcId="{84A233D1-D0F0-4C7C-91FC-D53A5512B48F}" destId="{B8F58115-6439-493A-9666-50ABD4AD7F18}" srcOrd="0" destOrd="0" presId="urn:microsoft.com/office/officeart/2018/2/layout/IconCircleList"/>
    <dgm:cxn modelId="{0C4E2571-5054-4D6F-AC08-D4F84DFF770F}" type="presParOf" srcId="{84A233D1-D0F0-4C7C-91FC-D53A5512B48F}" destId="{3CBB3E3E-55D6-477B-A0A0-DADE3CE08A86}" srcOrd="1" destOrd="0" presId="urn:microsoft.com/office/officeart/2018/2/layout/IconCircleList"/>
    <dgm:cxn modelId="{9D5C0A7B-990D-4255-B963-BF20EFF3CD5D}" type="presParOf" srcId="{84A233D1-D0F0-4C7C-91FC-D53A5512B48F}" destId="{C0228F7D-0EEF-4F20-88FC-ABBEA3EFDFE4}" srcOrd="2" destOrd="0" presId="urn:microsoft.com/office/officeart/2018/2/layout/IconCircleList"/>
    <dgm:cxn modelId="{D264F30F-0537-4819-8640-DEA85927AEC6}" type="presParOf" srcId="{84A233D1-D0F0-4C7C-91FC-D53A5512B48F}" destId="{04DA8681-1835-4A40-BA88-D8BC4ECBA29C}" srcOrd="3" destOrd="0" presId="urn:microsoft.com/office/officeart/2018/2/layout/IconCircleList"/>
    <dgm:cxn modelId="{CBEB669A-56C6-42A6-9A06-2776E107B30E}" type="presParOf" srcId="{63FACE60-0344-45CE-9E00-7D29C27BC6FF}" destId="{98269FA3-EF4B-48D4-A006-E4D950E597B7}" srcOrd="1" destOrd="0" presId="urn:microsoft.com/office/officeart/2018/2/layout/IconCircleList"/>
    <dgm:cxn modelId="{B59BCED6-4990-47FD-9F03-B00815C6DEE7}" type="presParOf" srcId="{63FACE60-0344-45CE-9E00-7D29C27BC6FF}" destId="{DF77119A-CF27-4037-ADB2-A3DAD23BE4A4}" srcOrd="2" destOrd="0" presId="urn:microsoft.com/office/officeart/2018/2/layout/IconCircleList"/>
    <dgm:cxn modelId="{FC5F8E08-8A59-4064-B937-68EAE5B1FCDA}" type="presParOf" srcId="{DF77119A-CF27-4037-ADB2-A3DAD23BE4A4}" destId="{E3BD77A2-047F-432D-9248-64A7FB996B58}" srcOrd="0" destOrd="0" presId="urn:microsoft.com/office/officeart/2018/2/layout/IconCircleList"/>
    <dgm:cxn modelId="{D334D3E3-7C8E-429F-8947-EBCEA060276D}" type="presParOf" srcId="{DF77119A-CF27-4037-ADB2-A3DAD23BE4A4}" destId="{218E0C1F-7264-4C00-B32C-A3B44C4B1B8D}" srcOrd="1" destOrd="0" presId="urn:microsoft.com/office/officeart/2018/2/layout/IconCircleList"/>
    <dgm:cxn modelId="{643B78FC-1E74-4E4E-802E-969395C65977}" type="presParOf" srcId="{DF77119A-CF27-4037-ADB2-A3DAD23BE4A4}" destId="{8F6FB133-5F77-40AB-8B15-43337F18F324}" srcOrd="2" destOrd="0" presId="urn:microsoft.com/office/officeart/2018/2/layout/IconCircleList"/>
    <dgm:cxn modelId="{3C7F64FC-774D-40EC-AD86-FB5F2ACE86DD}" type="presParOf" srcId="{DF77119A-CF27-4037-ADB2-A3DAD23BE4A4}" destId="{D957C9A2-9312-40D9-A394-0A2D02912FED}" srcOrd="3" destOrd="0" presId="urn:microsoft.com/office/officeart/2018/2/layout/IconCircleList"/>
    <dgm:cxn modelId="{4F5C2A90-45ED-4E6D-9070-728D195781C4}" type="presParOf" srcId="{63FACE60-0344-45CE-9E00-7D29C27BC6FF}" destId="{3706DE39-DB08-43C2-A501-6DEC61621F7B}" srcOrd="3" destOrd="0" presId="urn:microsoft.com/office/officeart/2018/2/layout/IconCircleList"/>
    <dgm:cxn modelId="{53C1CACA-1066-4597-8C27-47B4F9A14F6C}" type="presParOf" srcId="{63FACE60-0344-45CE-9E00-7D29C27BC6FF}" destId="{956D1D92-DB59-4EE3-8B97-2619D9695389}" srcOrd="4" destOrd="0" presId="urn:microsoft.com/office/officeart/2018/2/layout/IconCircleList"/>
    <dgm:cxn modelId="{4293F678-A236-4327-A149-22883A3B0868}" type="presParOf" srcId="{956D1D92-DB59-4EE3-8B97-2619D9695389}" destId="{98285EEB-7140-4160-9C45-B6930B1EF572}" srcOrd="0" destOrd="0" presId="urn:microsoft.com/office/officeart/2018/2/layout/IconCircleList"/>
    <dgm:cxn modelId="{D7C5172C-13FB-41AE-92F9-6B94268A9319}" type="presParOf" srcId="{956D1D92-DB59-4EE3-8B97-2619D9695389}" destId="{1F8334C2-AEDD-4422-AC99-36E0092BD2C9}" srcOrd="1" destOrd="0" presId="urn:microsoft.com/office/officeart/2018/2/layout/IconCircleList"/>
    <dgm:cxn modelId="{C425E87B-DF34-45D8-859E-89587F6EAF57}" type="presParOf" srcId="{956D1D92-DB59-4EE3-8B97-2619D9695389}" destId="{9E1713DD-F56E-4593-9ABC-89EACB53EDC5}" srcOrd="2" destOrd="0" presId="urn:microsoft.com/office/officeart/2018/2/layout/IconCircleList"/>
    <dgm:cxn modelId="{559EFCC4-3AAA-4330-B7AE-ED33C247ACE3}" type="presParOf" srcId="{956D1D92-DB59-4EE3-8B97-2619D9695389}" destId="{E317E154-5CCE-4180-90AE-9D01A8D2EDFF}" srcOrd="3" destOrd="0" presId="urn:microsoft.com/office/officeart/2018/2/layout/IconCircleList"/>
    <dgm:cxn modelId="{7035D767-DFC3-4FAA-8003-E0F3375BB587}" type="presParOf" srcId="{63FACE60-0344-45CE-9E00-7D29C27BC6FF}" destId="{F39C0DC1-A00C-4BFB-9D36-730E77E2CEA1}" srcOrd="5" destOrd="0" presId="urn:microsoft.com/office/officeart/2018/2/layout/IconCircleList"/>
    <dgm:cxn modelId="{E3F64FDA-0745-4314-AA5F-833CC659F0DD}" type="presParOf" srcId="{63FACE60-0344-45CE-9E00-7D29C27BC6FF}" destId="{A74617EF-6EF9-4A5E-BF5B-0037802A2E9B}" srcOrd="6" destOrd="0" presId="urn:microsoft.com/office/officeart/2018/2/layout/IconCircleList"/>
    <dgm:cxn modelId="{57AE513C-E904-4938-96ED-C39779CD9A57}" type="presParOf" srcId="{A74617EF-6EF9-4A5E-BF5B-0037802A2E9B}" destId="{FDB89934-888C-481E-B44A-08753757CCD9}" srcOrd="0" destOrd="0" presId="urn:microsoft.com/office/officeart/2018/2/layout/IconCircleList"/>
    <dgm:cxn modelId="{5989A945-2C86-43D2-86F0-EC0BF028757A}" type="presParOf" srcId="{A74617EF-6EF9-4A5E-BF5B-0037802A2E9B}" destId="{9D0D2850-4518-4343-85B0-CFE240929B03}" srcOrd="1" destOrd="0" presId="urn:microsoft.com/office/officeart/2018/2/layout/IconCircleList"/>
    <dgm:cxn modelId="{AC7F0947-72A1-43DF-A37D-21275E3ABF2E}" type="presParOf" srcId="{A74617EF-6EF9-4A5E-BF5B-0037802A2E9B}" destId="{27B2E677-9277-456D-B0EE-653ABAB66C77}" srcOrd="2" destOrd="0" presId="urn:microsoft.com/office/officeart/2018/2/layout/IconCircleList"/>
    <dgm:cxn modelId="{41DEE823-D740-4CBF-8DDA-3DD5012C649E}" type="presParOf" srcId="{A74617EF-6EF9-4A5E-BF5B-0037802A2E9B}" destId="{D050C805-5641-42E0-9EC0-F72F2B423E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AACEC-BBBF-4CAB-ABC0-8420E1976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A1FE5E-7CC1-4762-B1FC-044F57A0F978}">
      <dgm:prSet/>
      <dgm:spPr/>
      <dgm:t>
        <a:bodyPr/>
        <a:lstStyle/>
        <a:p>
          <a:r>
            <a:rPr lang="en-US"/>
            <a:t>Mining and energy-led economy</a:t>
          </a:r>
        </a:p>
      </dgm:t>
    </dgm:pt>
    <dgm:pt modelId="{4310C421-D079-4856-9714-E1CD138701A9}" type="parTrans" cxnId="{5F695397-3CA9-4875-84F9-0491E1380BF8}">
      <dgm:prSet/>
      <dgm:spPr/>
      <dgm:t>
        <a:bodyPr/>
        <a:lstStyle/>
        <a:p>
          <a:endParaRPr lang="en-US"/>
        </a:p>
      </dgm:t>
    </dgm:pt>
    <dgm:pt modelId="{5B05DC92-8228-49AD-99E9-764D9C769022}" type="sibTrans" cxnId="{5F695397-3CA9-4875-84F9-0491E1380BF8}">
      <dgm:prSet/>
      <dgm:spPr/>
      <dgm:t>
        <a:bodyPr/>
        <a:lstStyle/>
        <a:p>
          <a:endParaRPr lang="en-US"/>
        </a:p>
      </dgm:t>
    </dgm:pt>
    <dgm:pt modelId="{635046B5-8D5B-42AF-BF70-588858C36A39}">
      <dgm:prSet/>
      <dgm:spPr/>
      <dgm:t>
        <a:bodyPr/>
        <a:lstStyle/>
        <a:p>
          <a:r>
            <a:rPr lang="en-US"/>
            <a:t>Growing agriculture and agro-processing sector</a:t>
          </a:r>
        </a:p>
      </dgm:t>
    </dgm:pt>
    <dgm:pt modelId="{723FD151-DF3B-476E-A37A-6E15503C145C}" type="parTrans" cxnId="{0CF8B10C-48E1-4953-B364-34EFCD38706F}">
      <dgm:prSet/>
      <dgm:spPr/>
      <dgm:t>
        <a:bodyPr/>
        <a:lstStyle/>
        <a:p>
          <a:endParaRPr lang="en-US"/>
        </a:p>
      </dgm:t>
    </dgm:pt>
    <dgm:pt modelId="{DEF414A9-7010-43D1-925E-EA868A44F4C2}" type="sibTrans" cxnId="{0CF8B10C-48E1-4953-B364-34EFCD38706F}">
      <dgm:prSet/>
      <dgm:spPr/>
      <dgm:t>
        <a:bodyPr/>
        <a:lstStyle/>
        <a:p>
          <a:endParaRPr lang="en-US"/>
        </a:p>
      </dgm:t>
    </dgm:pt>
    <dgm:pt modelId="{8052D7EE-65F2-468E-94BB-68977105528D}">
      <dgm:prSet/>
      <dgm:spPr/>
      <dgm:t>
        <a:bodyPr/>
        <a:lstStyle/>
        <a:p>
          <a:r>
            <a:rPr lang="en-US"/>
            <a:t>Emerging green and circular economy</a:t>
          </a:r>
        </a:p>
      </dgm:t>
    </dgm:pt>
    <dgm:pt modelId="{F205378F-CB46-4A7D-B0A1-349A77682962}" type="parTrans" cxnId="{E219B08C-907D-465F-87E8-79080D047DC0}">
      <dgm:prSet/>
      <dgm:spPr/>
      <dgm:t>
        <a:bodyPr/>
        <a:lstStyle/>
        <a:p>
          <a:endParaRPr lang="en-US"/>
        </a:p>
      </dgm:t>
    </dgm:pt>
    <dgm:pt modelId="{43AD7E7B-2DAE-40A4-9361-441C3B30D2AF}" type="sibTrans" cxnId="{E219B08C-907D-465F-87E8-79080D047DC0}">
      <dgm:prSet/>
      <dgm:spPr/>
      <dgm:t>
        <a:bodyPr/>
        <a:lstStyle/>
        <a:p>
          <a:endParaRPr lang="en-US"/>
        </a:p>
      </dgm:t>
    </dgm:pt>
    <dgm:pt modelId="{E92E8588-69B1-473D-BA1B-1941E849E478}">
      <dgm:prSet/>
      <dgm:spPr/>
      <dgm:t>
        <a:bodyPr/>
        <a:lstStyle/>
        <a:p>
          <a:r>
            <a:rPr lang="en-US"/>
            <a:t>Strong potential for diversification</a:t>
          </a:r>
        </a:p>
      </dgm:t>
    </dgm:pt>
    <dgm:pt modelId="{0BF01F75-E218-4DC8-9667-0EC4DEC09629}" type="parTrans" cxnId="{7E3730D9-87E5-4BAD-9EB8-6DD95AAC3013}">
      <dgm:prSet/>
      <dgm:spPr/>
      <dgm:t>
        <a:bodyPr/>
        <a:lstStyle/>
        <a:p>
          <a:endParaRPr lang="en-US"/>
        </a:p>
      </dgm:t>
    </dgm:pt>
    <dgm:pt modelId="{41FC432A-F409-4453-B463-2B6BABA84EE5}" type="sibTrans" cxnId="{7E3730D9-87E5-4BAD-9EB8-6DD95AAC3013}">
      <dgm:prSet/>
      <dgm:spPr/>
      <dgm:t>
        <a:bodyPr/>
        <a:lstStyle/>
        <a:p>
          <a:endParaRPr lang="en-US"/>
        </a:p>
      </dgm:t>
    </dgm:pt>
    <dgm:pt modelId="{D8756473-56B9-4ADB-8F05-30CDD0C193EA}" type="pres">
      <dgm:prSet presAssocID="{DC4AACEC-BBBF-4CAB-ABC0-8420E1976625}" presName="root" presStyleCnt="0">
        <dgm:presLayoutVars>
          <dgm:dir/>
          <dgm:resizeHandles val="exact"/>
        </dgm:presLayoutVars>
      </dgm:prSet>
      <dgm:spPr/>
    </dgm:pt>
    <dgm:pt modelId="{CDED7CE3-C032-41E4-B8E1-F93C679EF50F}" type="pres">
      <dgm:prSet presAssocID="{F2A1FE5E-7CC1-4762-B1FC-044F57A0F978}" presName="compNode" presStyleCnt="0"/>
      <dgm:spPr/>
    </dgm:pt>
    <dgm:pt modelId="{8D36842F-5191-4B21-B845-9B2A1E5E1533}" type="pres">
      <dgm:prSet presAssocID="{F2A1FE5E-7CC1-4762-B1FC-044F57A0F978}" presName="bgRect" presStyleLbl="bgShp" presStyleIdx="0" presStyleCnt="4"/>
      <dgm:spPr/>
    </dgm:pt>
    <dgm:pt modelId="{392692AB-B662-492A-8288-BC687801D210}" type="pres">
      <dgm:prSet presAssocID="{F2A1FE5E-7CC1-4762-B1FC-044F57A0F9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27D41579-99C4-48F0-A78F-08CBA00809EB}" type="pres">
      <dgm:prSet presAssocID="{F2A1FE5E-7CC1-4762-B1FC-044F57A0F978}" presName="spaceRect" presStyleCnt="0"/>
      <dgm:spPr/>
    </dgm:pt>
    <dgm:pt modelId="{68592F55-055E-456B-B5B8-CCE3E2F3BBA8}" type="pres">
      <dgm:prSet presAssocID="{F2A1FE5E-7CC1-4762-B1FC-044F57A0F978}" presName="parTx" presStyleLbl="revTx" presStyleIdx="0" presStyleCnt="4">
        <dgm:presLayoutVars>
          <dgm:chMax val="0"/>
          <dgm:chPref val="0"/>
        </dgm:presLayoutVars>
      </dgm:prSet>
      <dgm:spPr/>
    </dgm:pt>
    <dgm:pt modelId="{0DF1B370-E94C-42BC-9E55-3EA650B89760}" type="pres">
      <dgm:prSet presAssocID="{5B05DC92-8228-49AD-99E9-764D9C769022}" presName="sibTrans" presStyleCnt="0"/>
      <dgm:spPr/>
    </dgm:pt>
    <dgm:pt modelId="{4D218366-C9E7-41BF-A6CE-435805670F46}" type="pres">
      <dgm:prSet presAssocID="{635046B5-8D5B-42AF-BF70-588858C36A39}" presName="compNode" presStyleCnt="0"/>
      <dgm:spPr/>
    </dgm:pt>
    <dgm:pt modelId="{5FDE3267-17B0-48B4-A6FF-488C6D124A41}" type="pres">
      <dgm:prSet presAssocID="{635046B5-8D5B-42AF-BF70-588858C36A39}" presName="bgRect" presStyleLbl="bgShp" presStyleIdx="1" presStyleCnt="4"/>
      <dgm:spPr/>
    </dgm:pt>
    <dgm:pt modelId="{6B374F58-C569-492B-BFD0-D495F8911AC3}" type="pres">
      <dgm:prSet presAssocID="{635046B5-8D5B-42AF-BF70-588858C36A3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77126C1E-FF32-4B0B-AED1-FC76BE21FA34}" type="pres">
      <dgm:prSet presAssocID="{635046B5-8D5B-42AF-BF70-588858C36A39}" presName="spaceRect" presStyleCnt="0"/>
      <dgm:spPr/>
    </dgm:pt>
    <dgm:pt modelId="{EF67DE68-8105-4D97-A8D3-5F69A43CF29F}" type="pres">
      <dgm:prSet presAssocID="{635046B5-8D5B-42AF-BF70-588858C36A39}" presName="parTx" presStyleLbl="revTx" presStyleIdx="1" presStyleCnt="4">
        <dgm:presLayoutVars>
          <dgm:chMax val="0"/>
          <dgm:chPref val="0"/>
        </dgm:presLayoutVars>
      </dgm:prSet>
      <dgm:spPr/>
    </dgm:pt>
    <dgm:pt modelId="{58CA956B-CA2F-4363-BF5A-40FEC7A78648}" type="pres">
      <dgm:prSet presAssocID="{DEF414A9-7010-43D1-925E-EA868A44F4C2}" presName="sibTrans" presStyleCnt="0"/>
      <dgm:spPr/>
    </dgm:pt>
    <dgm:pt modelId="{6D891B18-1426-4FB9-AD9A-1F4F4F06379E}" type="pres">
      <dgm:prSet presAssocID="{8052D7EE-65F2-468E-94BB-68977105528D}" presName="compNode" presStyleCnt="0"/>
      <dgm:spPr/>
    </dgm:pt>
    <dgm:pt modelId="{C01CEC45-0E62-4AC8-B179-531CC7EE3AD5}" type="pres">
      <dgm:prSet presAssocID="{8052D7EE-65F2-468E-94BB-68977105528D}" presName="bgRect" presStyleLbl="bgShp" presStyleIdx="2" presStyleCnt="4"/>
      <dgm:spPr/>
    </dgm:pt>
    <dgm:pt modelId="{F7AD2AC9-722F-410C-BCFF-010D83CB4F35}" type="pres">
      <dgm:prSet presAssocID="{8052D7EE-65F2-468E-94BB-6897710552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47E614F-570C-4186-AF5D-5C4B3F419E9E}" type="pres">
      <dgm:prSet presAssocID="{8052D7EE-65F2-468E-94BB-68977105528D}" presName="spaceRect" presStyleCnt="0"/>
      <dgm:spPr/>
    </dgm:pt>
    <dgm:pt modelId="{0A351B01-C0A4-47F1-8373-9DD6A4A1BCEA}" type="pres">
      <dgm:prSet presAssocID="{8052D7EE-65F2-468E-94BB-68977105528D}" presName="parTx" presStyleLbl="revTx" presStyleIdx="2" presStyleCnt="4">
        <dgm:presLayoutVars>
          <dgm:chMax val="0"/>
          <dgm:chPref val="0"/>
        </dgm:presLayoutVars>
      </dgm:prSet>
      <dgm:spPr/>
    </dgm:pt>
    <dgm:pt modelId="{016C0671-7B2F-4B18-8839-B4D09AEEF438}" type="pres">
      <dgm:prSet presAssocID="{43AD7E7B-2DAE-40A4-9361-441C3B30D2AF}" presName="sibTrans" presStyleCnt="0"/>
      <dgm:spPr/>
    </dgm:pt>
    <dgm:pt modelId="{14131A32-CD9A-4341-AC80-BBB7F44B2858}" type="pres">
      <dgm:prSet presAssocID="{E92E8588-69B1-473D-BA1B-1941E849E478}" presName="compNode" presStyleCnt="0"/>
      <dgm:spPr/>
    </dgm:pt>
    <dgm:pt modelId="{C7CA6DB3-9351-4E9F-BEE6-59724881A497}" type="pres">
      <dgm:prSet presAssocID="{E92E8588-69B1-473D-BA1B-1941E849E478}" presName="bgRect" presStyleLbl="bgShp" presStyleIdx="3" presStyleCnt="4"/>
      <dgm:spPr/>
    </dgm:pt>
    <dgm:pt modelId="{28C3EB61-34BF-48B4-878D-F1A788331730}" type="pres">
      <dgm:prSet presAssocID="{E92E8588-69B1-473D-BA1B-1941E849E4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2DB5ACD-8DA0-4761-AB2A-2BCBF75ACA3A}" type="pres">
      <dgm:prSet presAssocID="{E92E8588-69B1-473D-BA1B-1941E849E478}" presName="spaceRect" presStyleCnt="0"/>
      <dgm:spPr/>
    </dgm:pt>
    <dgm:pt modelId="{A865C07D-7838-4248-B2D2-6D0A9C52E650}" type="pres">
      <dgm:prSet presAssocID="{E92E8588-69B1-473D-BA1B-1941E849E47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CF8B10C-48E1-4953-B364-34EFCD38706F}" srcId="{DC4AACEC-BBBF-4CAB-ABC0-8420E1976625}" destId="{635046B5-8D5B-42AF-BF70-588858C36A39}" srcOrd="1" destOrd="0" parTransId="{723FD151-DF3B-476E-A37A-6E15503C145C}" sibTransId="{DEF414A9-7010-43D1-925E-EA868A44F4C2}"/>
    <dgm:cxn modelId="{28E47E38-CFE4-4922-AC89-1EBB612BC463}" type="presOf" srcId="{635046B5-8D5B-42AF-BF70-588858C36A39}" destId="{EF67DE68-8105-4D97-A8D3-5F69A43CF29F}" srcOrd="0" destOrd="0" presId="urn:microsoft.com/office/officeart/2018/2/layout/IconVerticalSolidList"/>
    <dgm:cxn modelId="{1F814C3D-FC6C-4D48-B765-CB4EDDAE7CDD}" type="presOf" srcId="{DC4AACEC-BBBF-4CAB-ABC0-8420E1976625}" destId="{D8756473-56B9-4ADB-8F05-30CDD0C193EA}" srcOrd="0" destOrd="0" presId="urn:microsoft.com/office/officeart/2018/2/layout/IconVerticalSolidList"/>
    <dgm:cxn modelId="{DB9B6441-E13F-4C32-BA07-33148C58EF97}" type="presOf" srcId="{F2A1FE5E-7CC1-4762-B1FC-044F57A0F978}" destId="{68592F55-055E-456B-B5B8-CCE3E2F3BBA8}" srcOrd="0" destOrd="0" presId="urn:microsoft.com/office/officeart/2018/2/layout/IconVerticalSolidList"/>
    <dgm:cxn modelId="{E219B08C-907D-465F-87E8-79080D047DC0}" srcId="{DC4AACEC-BBBF-4CAB-ABC0-8420E1976625}" destId="{8052D7EE-65F2-468E-94BB-68977105528D}" srcOrd="2" destOrd="0" parTransId="{F205378F-CB46-4A7D-B0A1-349A77682962}" sibTransId="{43AD7E7B-2DAE-40A4-9361-441C3B30D2AF}"/>
    <dgm:cxn modelId="{2616238F-0ADF-4CB2-B682-BF0C2DD31164}" type="presOf" srcId="{E92E8588-69B1-473D-BA1B-1941E849E478}" destId="{A865C07D-7838-4248-B2D2-6D0A9C52E650}" srcOrd="0" destOrd="0" presId="urn:microsoft.com/office/officeart/2018/2/layout/IconVerticalSolidList"/>
    <dgm:cxn modelId="{5F695397-3CA9-4875-84F9-0491E1380BF8}" srcId="{DC4AACEC-BBBF-4CAB-ABC0-8420E1976625}" destId="{F2A1FE5E-7CC1-4762-B1FC-044F57A0F978}" srcOrd="0" destOrd="0" parTransId="{4310C421-D079-4856-9714-E1CD138701A9}" sibTransId="{5B05DC92-8228-49AD-99E9-764D9C769022}"/>
    <dgm:cxn modelId="{7E3730D9-87E5-4BAD-9EB8-6DD95AAC3013}" srcId="{DC4AACEC-BBBF-4CAB-ABC0-8420E1976625}" destId="{E92E8588-69B1-473D-BA1B-1941E849E478}" srcOrd="3" destOrd="0" parTransId="{0BF01F75-E218-4DC8-9667-0EC4DEC09629}" sibTransId="{41FC432A-F409-4453-B463-2B6BABA84EE5}"/>
    <dgm:cxn modelId="{E003F6E6-8FEE-494E-A8A9-4737069342BC}" type="presOf" srcId="{8052D7EE-65F2-468E-94BB-68977105528D}" destId="{0A351B01-C0A4-47F1-8373-9DD6A4A1BCEA}" srcOrd="0" destOrd="0" presId="urn:microsoft.com/office/officeart/2018/2/layout/IconVerticalSolidList"/>
    <dgm:cxn modelId="{E629CD24-2F58-4812-82E3-54CF580F22AA}" type="presParOf" srcId="{D8756473-56B9-4ADB-8F05-30CDD0C193EA}" destId="{CDED7CE3-C032-41E4-B8E1-F93C679EF50F}" srcOrd="0" destOrd="0" presId="urn:microsoft.com/office/officeart/2018/2/layout/IconVerticalSolidList"/>
    <dgm:cxn modelId="{0AFB57CE-9001-408E-8CB6-97690E174F0B}" type="presParOf" srcId="{CDED7CE3-C032-41E4-B8E1-F93C679EF50F}" destId="{8D36842F-5191-4B21-B845-9B2A1E5E1533}" srcOrd="0" destOrd="0" presId="urn:microsoft.com/office/officeart/2018/2/layout/IconVerticalSolidList"/>
    <dgm:cxn modelId="{74CCBDD7-02EA-4B08-BAD6-460711B5FA8F}" type="presParOf" srcId="{CDED7CE3-C032-41E4-B8E1-F93C679EF50F}" destId="{392692AB-B662-492A-8288-BC687801D210}" srcOrd="1" destOrd="0" presId="urn:microsoft.com/office/officeart/2018/2/layout/IconVerticalSolidList"/>
    <dgm:cxn modelId="{DE28B413-450C-4CC4-A07A-6E0BBCE5141A}" type="presParOf" srcId="{CDED7CE3-C032-41E4-B8E1-F93C679EF50F}" destId="{27D41579-99C4-48F0-A78F-08CBA00809EB}" srcOrd="2" destOrd="0" presId="urn:microsoft.com/office/officeart/2018/2/layout/IconVerticalSolidList"/>
    <dgm:cxn modelId="{0F69C7FF-BE7D-4F04-8B4A-A2696CC12AF4}" type="presParOf" srcId="{CDED7CE3-C032-41E4-B8E1-F93C679EF50F}" destId="{68592F55-055E-456B-B5B8-CCE3E2F3BBA8}" srcOrd="3" destOrd="0" presId="urn:microsoft.com/office/officeart/2018/2/layout/IconVerticalSolidList"/>
    <dgm:cxn modelId="{15E0EFAD-3AF5-4AD8-9A98-F17C6CC93B5C}" type="presParOf" srcId="{D8756473-56B9-4ADB-8F05-30CDD0C193EA}" destId="{0DF1B370-E94C-42BC-9E55-3EA650B89760}" srcOrd="1" destOrd="0" presId="urn:microsoft.com/office/officeart/2018/2/layout/IconVerticalSolidList"/>
    <dgm:cxn modelId="{3A4B2E86-5081-4514-A716-C9A807E52679}" type="presParOf" srcId="{D8756473-56B9-4ADB-8F05-30CDD0C193EA}" destId="{4D218366-C9E7-41BF-A6CE-435805670F46}" srcOrd="2" destOrd="0" presId="urn:microsoft.com/office/officeart/2018/2/layout/IconVerticalSolidList"/>
    <dgm:cxn modelId="{DC6211C6-A1CD-4FD3-AA89-96782B48FAF8}" type="presParOf" srcId="{4D218366-C9E7-41BF-A6CE-435805670F46}" destId="{5FDE3267-17B0-48B4-A6FF-488C6D124A41}" srcOrd="0" destOrd="0" presId="urn:microsoft.com/office/officeart/2018/2/layout/IconVerticalSolidList"/>
    <dgm:cxn modelId="{BA176C04-4E51-4481-B4B7-A8026EE9177E}" type="presParOf" srcId="{4D218366-C9E7-41BF-A6CE-435805670F46}" destId="{6B374F58-C569-492B-BFD0-D495F8911AC3}" srcOrd="1" destOrd="0" presId="urn:microsoft.com/office/officeart/2018/2/layout/IconVerticalSolidList"/>
    <dgm:cxn modelId="{CEE023EA-4E5E-45A7-A7FA-84961259C5FB}" type="presParOf" srcId="{4D218366-C9E7-41BF-A6CE-435805670F46}" destId="{77126C1E-FF32-4B0B-AED1-FC76BE21FA34}" srcOrd="2" destOrd="0" presId="urn:microsoft.com/office/officeart/2018/2/layout/IconVerticalSolidList"/>
    <dgm:cxn modelId="{6223D469-BE9B-45E9-8A37-72F3B0BB091C}" type="presParOf" srcId="{4D218366-C9E7-41BF-A6CE-435805670F46}" destId="{EF67DE68-8105-4D97-A8D3-5F69A43CF29F}" srcOrd="3" destOrd="0" presId="urn:microsoft.com/office/officeart/2018/2/layout/IconVerticalSolidList"/>
    <dgm:cxn modelId="{7A3360BD-29E2-4A7F-AED5-01306CC83E52}" type="presParOf" srcId="{D8756473-56B9-4ADB-8F05-30CDD0C193EA}" destId="{58CA956B-CA2F-4363-BF5A-40FEC7A78648}" srcOrd="3" destOrd="0" presId="urn:microsoft.com/office/officeart/2018/2/layout/IconVerticalSolidList"/>
    <dgm:cxn modelId="{F24C2264-9658-450F-93D3-C92B32B6B648}" type="presParOf" srcId="{D8756473-56B9-4ADB-8F05-30CDD0C193EA}" destId="{6D891B18-1426-4FB9-AD9A-1F4F4F06379E}" srcOrd="4" destOrd="0" presId="urn:microsoft.com/office/officeart/2018/2/layout/IconVerticalSolidList"/>
    <dgm:cxn modelId="{94E54936-4502-451A-9BC3-FF2DE7FC9644}" type="presParOf" srcId="{6D891B18-1426-4FB9-AD9A-1F4F4F06379E}" destId="{C01CEC45-0E62-4AC8-B179-531CC7EE3AD5}" srcOrd="0" destOrd="0" presId="urn:microsoft.com/office/officeart/2018/2/layout/IconVerticalSolidList"/>
    <dgm:cxn modelId="{0DB2C9AA-E16A-4E21-90BD-5361A4BE44FE}" type="presParOf" srcId="{6D891B18-1426-4FB9-AD9A-1F4F4F06379E}" destId="{F7AD2AC9-722F-410C-BCFF-010D83CB4F35}" srcOrd="1" destOrd="0" presId="urn:microsoft.com/office/officeart/2018/2/layout/IconVerticalSolidList"/>
    <dgm:cxn modelId="{BEF6BBCC-EEA3-4964-93FA-9B1A749E5F60}" type="presParOf" srcId="{6D891B18-1426-4FB9-AD9A-1F4F4F06379E}" destId="{D47E614F-570C-4186-AF5D-5C4B3F419E9E}" srcOrd="2" destOrd="0" presId="urn:microsoft.com/office/officeart/2018/2/layout/IconVerticalSolidList"/>
    <dgm:cxn modelId="{12D8008A-376A-4739-9C95-0B3924F9E9B6}" type="presParOf" srcId="{6D891B18-1426-4FB9-AD9A-1F4F4F06379E}" destId="{0A351B01-C0A4-47F1-8373-9DD6A4A1BCEA}" srcOrd="3" destOrd="0" presId="urn:microsoft.com/office/officeart/2018/2/layout/IconVerticalSolidList"/>
    <dgm:cxn modelId="{F7D44A9E-C0B7-41E5-A53C-905D4DCBDBF7}" type="presParOf" srcId="{D8756473-56B9-4ADB-8F05-30CDD0C193EA}" destId="{016C0671-7B2F-4B18-8839-B4D09AEEF438}" srcOrd="5" destOrd="0" presId="urn:microsoft.com/office/officeart/2018/2/layout/IconVerticalSolidList"/>
    <dgm:cxn modelId="{6F13C815-440F-4AFE-BB23-39292F5E767E}" type="presParOf" srcId="{D8756473-56B9-4ADB-8F05-30CDD0C193EA}" destId="{14131A32-CD9A-4341-AC80-BBB7F44B2858}" srcOrd="6" destOrd="0" presId="urn:microsoft.com/office/officeart/2018/2/layout/IconVerticalSolidList"/>
    <dgm:cxn modelId="{15AC55B4-33D8-475E-A17C-9F091C898857}" type="presParOf" srcId="{14131A32-CD9A-4341-AC80-BBB7F44B2858}" destId="{C7CA6DB3-9351-4E9F-BEE6-59724881A497}" srcOrd="0" destOrd="0" presId="urn:microsoft.com/office/officeart/2018/2/layout/IconVerticalSolidList"/>
    <dgm:cxn modelId="{2577F628-06ED-45DD-BC8C-BB84393CBE87}" type="presParOf" srcId="{14131A32-CD9A-4341-AC80-BBB7F44B2858}" destId="{28C3EB61-34BF-48B4-878D-F1A788331730}" srcOrd="1" destOrd="0" presId="urn:microsoft.com/office/officeart/2018/2/layout/IconVerticalSolidList"/>
    <dgm:cxn modelId="{4300FB0E-01D6-4602-91FC-31E9A43A3F93}" type="presParOf" srcId="{14131A32-CD9A-4341-AC80-BBB7F44B2858}" destId="{B2DB5ACD-8DA0-4761-AB2A-2BCBF75ACA3A}" srcOrd="2" destOrd="0" presId="urn:microsoft.com/office/officeart/2018/2/layout/IconVerticalSolidList"/>
    <dgm:cxn modelId="{9CE92501-FB14-4AF4-9F0F-827163FD6967}" type="presParOf" srcId="{14131A32-CD9A-4341-AC80-BBB7F44B2858}" destId="{A865C07D-7838-4248-B2D2-6D0A9C52E6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A9040C-6D29-4C32-89BF-5B87F59DE3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1682ED-8A15-48A2-BDCB-DDFB14660DA1}">
      <dgm:prSet/>
      <dgm:spPr/>
      <dgm:t>
        <a:bodyPr/>
        <a:lstStyle/>
        <a:p>
          <a:r>
            <a:rPr lang="en-US"/>
            <a:t>Renewable Energy and Just Energy Transition</a:t>
          </a:r>
        </a:p>
      </dgm:t>
    </dgm:pt>
    <dgm:pt modelId="{C28766ED-8E96-4B36-864F-CC64C40EFEA7}" type="parTrans" cxnId="{6DEB7DAB-D8D5-4809-9A30-D6D9B125B3AB}">
      <dgm:prSet/>
      <dgm:spPr/>
      <dgm:t>
        <a:bodyPr/>
        <a:lstStyle/>
        <a:p>
          <a:endParaRPr lang="en-US"/>
        </a:p>
      </dgm:t>
    </dgm:pt>
    <dgm:pt modelId="{A2E561DE-B3BD-42B6-A1A1-ED1FAD6B4CDA}" type="sibTrans" cxnId="{6DEB7DAB-D8D5-4809-9A30-D6D9B125B3AB}">
      <dgm:prSet/>
      <dgm:spPr/>
      <dgm:t>
        <a:bodyPr/>
        <a:lstStyle/>
        <a:p>
          <a:endParaRPr lang="en-US"/>
        </a:p>
      </dgm:t>
    </dgm:pt>
    <dgm:pt modelId="{48A0E5F0-DF5A-497B-AE99-E5D92D1554B7}">
      <dgm:prSet/>
      <dgm:spPr/>
      <dgm:t>
        <a:bodyPr/>
        <a:lstStyle/>
        <a:p>
          <a:r>
            <a:rPr lang="en-US"/>
            <a:t>Mining and Mineral Beneficiation</a:t>
          </a:r>
        </a:p>
      </dgm:t>
    </dgm:pt>
    <dgm:pt modelId="{73C69C1B-D8F4-4C03-8C0F-705FF05CCEBC}" type="parTrans" cxnId="{8A23904E-9FEB-47C0-8012-3CE0FB0F1386}">
      <dgm:prSet/>
      <dgm:spPr/>
      <dgm:t>
        <a:bodyPr/>
        <a:lstStyle/>
        <a:p>
          <a:endParaRPr lang="en-US"/>
        </a:p>
      </dgm:t>
    </dgm:pt>
    <dgm:pt modelId="{0187F9D9-0BAA-4C2A-88D7-C8BC0A3561F3}" type="sibTrans" cxnId="{8A23904E-9FEB-47C0-8012-3CE0FB0F1386}">
      <dgm:prSet/>
      <dgm:spPr/>
      <dgm:t>
        <a:bodyPr/>
        <a:lstStyle/>
        <a:p>
          <a:endParaRPr lang="en-US"/>
        </a:p>
      </dgm:t>
    </dgm:pt>
    <dgm:pt modelId="{79234D71-31F8-42FB-BABE-9E56000C54C1}">
      <dgm:prSet/>
      <dgm:spPr/>
      <dgm:t>
        <a:bodyPr/>
        <a:lstStyle/>
        <a:p>
          <a:r>
            <a:rPr lang="en-US"/>
            <a:t>Agriculture and Agro-processing</a:t>
          </a:r>
        </a:p>
      </dgm:t>
    </dgm:pt>
    <dgm:pt modelId="{773D2A07-D26B-4347-AADB-D57B1CD09EB8}" type="parTrans" cxnId="{5EA089E2-147C-44B9-9EFC-6899571A68C5}">
      <dgm:prSet/>
      <dgm:spPr/>
      <dgm:t>
        <a:bodyPr/>
        <a:lstStyle/>
        <a:p>
          <a:endParaRPr lang="en-US"/>
        </a:p>
      </dgm:t>
    </dgm:pt>
    <dgm:pt modelId="{660CD6E0-2321-4218-817A-3154C4FD5B6D}" type="sibTrans" cxnId="{5EA089E2-147C-44B9-9EFC-6899571A68C5}">
      <dgm:prSet/>
      <dgm:spPr/>
      <dgm:t>
        <a:bodyPr/>
        <a:lstStyle/>
        <a:p>
          <a:endParaRPr lang="en-US"/>
        </a:p>
      </dgm:t>
    </dgm:pt>
    <dgm:pt modelId="{1756D802-019C-4572-BF36-D2CA5167AA97}">
      <dgm:prSet/>
      <dgm:spPr/>
      <dgm:t>
        <a:bodyPr/>
        <a:lstStyle/>
        <a:p>
          <a:r>
            <a:rPr lang="en-US"/>
            <a:t>Circular and Green Economy</a:t>
          </a:r>
        </a:p>
      </dgm:t>
    </dgm:pt>
    <dgm:pt modelId="{77845DFA-525A-4831-93AE-A29A97075E96}" type="parTrans" cxnId="{2A91CF11-7705-43A5-B538-90A0E5582424}">
      <dgm:prSet/>
      <dgm:spPr/>
      <dgm:t>
        <a:bodyPr/>
        <a:lstStyle/>
        <a:p>
          <a:endParaRPr lang="en-US"/>
        </a:p>
      </dgm:t>
    </dgm:pt>
    <dgm:pt modelId="{7D23F485-5052-4B04-A5BD-75E5A9C6F794}" type="sibTrans" cxnId="{2A91CF11-7705-43A5-B538-90A0E5582424}">
      <dgm:prSet/>
      <dgm:spPr/>
      <dgm:t>
        <a:bodyPr/>
        <a:lstStyle/>
        <a:p>
          <a:endParaRPr lang="en-US"/>
        </a:p>
      </dgm:t>
    </dgm:pt>
    <dgm:pt modelId="{1CFABA2B-C744-46AA-A6DA-6EB456650289}">
      <dgm:prSet/>
      <dgm:spPr/>
      <dgm:t>
        <a:bodyPr/>
        <a:lstStyle/>
        <a:p>
          <a:r>
            <a:rPr lang="en-US"/>
            <a:t>Tourism and Hospitality</a:t>
          </a:r>
        </a:p>
      </dgm:t>
    </dgm:pt>
    <dgm:pt modelId="{BE3CAF54-2F35-4179-B202-7C3587C7607B}" type="parTrans" cxnId="{F686FE39-859D-4975-99A8-279A2A4423A2}">
      <dgm:prSet/>
      <dgm:spPr/>
      <dgm:t>
        <a:bodyPr/>
        <a:lstStyle/>
        <a:p>
          <a:endParaRPr lang="en-US"/>
        </a:p>
      </dgm:t>
    </dgm:pt>
    <dgm:pt modelId="{BEC4EEEF-2467-432C-B604-1EB931FF0B24}" type="sibTrans" cxnId="{F686FE39-859D-4975-99A8-279A2A4423A2}">
      <dgm:prSet/>
      <dgm:spPr/>
      <dgm:t>
        <a:bodyPr/>
        <a:lstStyle/>
        <a:p>
          <a:endParaRPr lang="en-US"/>
        </a:p>
      </dgm:t>
    </dgm:pt>
    <dgm:pt modelId="{1B263ED8-EB73-44AD-A27B-5F3981EAB6E7}" type="pres">
      <dgm:prSet presAssocID="{A0A9040C-6D29-4C32-89BF-5B87F59DE3F5}" presName="root" presStyleCnt="0">
        <dgm:presLayoutVars>
          <dgm:dir/>
          <dgm:resizeHandles val="exact"/>
        </dgm:presLayoutVars>
      </dgm:prSet>
      <dgm:spPr/>
    </dgm:pt>
    <dgm:pt modelId="{48995D07-4F66-4E6F-9D0E-58543DFA7A27}" type="pres">
      <dgm:prSet presAssocID="{501682ED-8A15-48A2-BDCB-DDFB14660DA1}" presName="compNode" presStyleCnt="0"/>
      <dgm:spPr/>
    </dgm:pt>
    <dgm:pt modelId="{8999AD08-B956-48CA-B463-D3511A4AA50F}" type="pres">
      <dgm:prSet presAssocID="{501682ED-8A15-48A2-BDCB-DDFB14660DA1}" presName="bgRect" presStyleLbl="bgShp" presStyleIdx="0" presStyleCnt="5"/>
      <dgm:spPr/>
    </dgm:pt>
    <dgm:pt modelId="{709EB981-062B-46BD-81F4-337ADE512F12}" type="pres">
      <dgm:prSet presAssocID="{501682ED-8A15-48A2-BDCB-DDFB14660D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41AE3636-3220-4FC3-9E07-B9DAE5E2D7FD}" type="pres">
      <dgm:prSet presAssocID="{501682ED-8A15-48A2-BDCB-DDFB14660DA1}" presName="spaceRect" presStyleCnt="0"/>
      <dgm:spPr/>
    </dgm:pt>
    <dgm:pt modelId="{B6CD25F8-EBB8-472E-AE75-4841595635AB}" type="pres">
      <dgm:prSet presAssocID="{501682ED-8A15-48A2-BDCB-DDFB14660DA1}" presName="parTx" presStyleLbl="revTx" presStyleIdx="0" presStyleCnt="5">
        <dgm:presLayoutVars>
          <dgm:chMax val="0"/>
          <dgm:chPref val="0"/>
        </dgm:presLayoutVars>
      </dgm:prSet>
      <dgm:spPr/>
    </dgm:pt>
    <dgm:pt modelId="{497FF0FC-94E2-43F5-B310-1170EFCB03FE}" type="pres">
      <dgm:prSet presAssocID="{A2E561DE-B3BD-42B6-A1A1-ED1FAD6B4CDA}" presName="sibTrans" presStyleCnt="0"/>
      <dgm:spPr/>
    </dgm:pt>
    <dgm:pt modelId="{7F47D868-81A2-46B7-BA75-D127F32679D2}" type="pres">
      <dgm:prSet presAssocID="{48A0E5F0-DF5A-497B-AE99-E5D92D1554B7}" presName="compNode" presStyleCnt="0"/>
      <dgm:spPr/>
    </dgm:pt>
    <dgm:pt modelId="{DE03FA3C-164A-4EBF-9A14-8AED4EFBCB8C}" type="pres">
      <dgm:prSet presAssocID="{48A0E5F0-DF5A-497B-AE99-E5D92D1554B7}" presName="bgRect" presStyleLbl="bgShp" presStyleIdx="1" presStyleCnt="5"/>
      <dgm:spPr/>
    </dgm:pt>
    <dgm:pt modelId="{856B894F-A893-49D8-8B16-272D72CF1BA2}" type="pres">
      <dgm:prSet presAssocID="{48A0E5F0-DF5A-497B-AE99-E5D92D1554B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B8EA1300-6C2B-43C1-B7EF-6C634EEDC039}" type="pres">
      <dgm:prSet presAssocID="{48A0E5F0-DF5A-497B-AE99-E5D92D1554B7}" presName="spaceRect" presStyleCnt="0"/>
      <dgm:spPr/>
    </dgm:pt>
    <dgm:pt modelId="{86D0AA4B-40B2-4115-9219-B87FDDFF1579}" type="pres">
      <dgm:prSet presAssocID="{48A0E5F0-DF5A-497B-AE99-E5D92D1554B7}" presName="parTx" presStyleLbl="revTx" presStyleIdx="1" presStyleCnt="5">
        <dgm:presLayoutVars>
          <dgm:chMax val="0"/>
          <dgm:chPref val="0"/>
        </dgm:presLayoutVars>
      </dgm:prSet>
      <dgm:spPr/>
    </dgm:pt>
    <dgm:pt modelId="{7FD813A8-D5BA-4518-BFC1-BB4754E00889}" type="pres">
      <dgm:prSet presAssocID="{0187F9D9-0BAA-4C2A-88D7-C8BC0A3561F3}" presName="sibTrans" presStyleCnt="0"/>
      <dgm:spPr/>
    </dgm:pt>
    <dgm:pt modelId="{2C60EB59-15FB-477D-87AF-99BB9B8DBE6C}" type="pres">
      <dgm:prSet presAssocID="{79234D71-31F8-42FB-BABE-9E56000C54C1}" presName="compNode" presStyleCnt="0"/>
      <dgm:spPr/>
    </dgm:pt>
    <dgm:pt modelId="{3DA234F6-E1F6-49D2-80FB-94114C6731E5}" type="pres">
      <dgm:prSet presAssocID="{79234D71-31F8-42FB-BABE-9E56000C54C1}" presName="bgRect" presStyleLbl="bgShp" presStyleIdx="2" presStyleCnt="5"/>
      <dgm:spPr/>
    </dgm:pt>
    <dgm:pt modelId="{29B1E8E1-0617-424D-B18F-63EAE3744E38}" type="pres">
      <dgm:prSet presAssocID="{79234D71-31F8-42FB-BABE-9E56000C54C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E769AB02-6704-458D-8854-22B1A61ED7F4}" type="pres">
      <dgm:prSet presAssocID="{79234D71-31F8-42FB-BABE-9E56000C54C1}" presName="spaceRect" presStyleCnt="0"/>
      <dgm:spPr/>
    </dgm:pt>
    <dgm:pt modelId="{F8847793-620F-4E08-8325-8EA74265850A}" type="pres">
      <dgm:prSet presAssocID="{79234D71-31F8-42FB-BABE-9E56000C54C1}" presName="parTx" presStyleLbl="revTx" presStyleIdx="2" presStyleCnt="5">
        <dgm:presLayoutVars>
          <dgm:chMax val="0"/>
          <dgm:chPref val="0"/>
        </dgm:presLayoutVars>
      </dgm:prSet>
      <dgm:spPr/>
    </dgm:pt>
    <dgm:pt modelId="{30CBA6CF-08CE-4385-BD63-547211C71FBB}" type="pres">
      <dgm:prSet presAssocID="{660CD6E0-2321-4218-817A-3154C4FD5B6D}" presName="sibTrans" presStyleCnt="0"/>
      <dgm:spPr/>
    </dgm:pt>
    <dgm:pt modelId="{C36E78A7-B91B-43CC-8151-0DBE529451CF}" type="pres">
      <dgm:prSet presAssocID="{1756D802-019C-4572-BF36-D2CA5167AA97}" presName="compNode" presStyleCnt="0"/>
      <dgm:spPr/>
    </dgm:pt>
    <dgm:pt modelId="{43AD52A9-B783-4050-9911-26BE0DFC3BA4}" type="pres">
      <dgm:prSet presAssocID="{1756D802-019C-4572-BF36-D2CA5167AA97}" presName="bgRect" presStyleLbl="bgShp" presStyleIdx="3" presStyleCnt="5"/>
      <dgm:spPr/>
    </dgm:pt>
    <dgm:pt modelId="{3EAF4C1E-D532-4817-8081-8D0094D0ECFA}" type="pres">
      <dgm:prSet presAssocID="{1756D802-019C-4572-BF36-D2CA5167AA9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AED35E30-BB58-4CB3-9FC7-5BE13E1FC725}" type="pres">
      <dgm:prSet presAssocID="{1756D802-019C-4572-BF36-D2CA5167AA97}" presName="spaceRect" presStyleCnt="0"/>
      <dgm:spPr/>
    </dgm:pt>
    <dgm:pt modelId="{11D1D9A1-445A-4479-B4B5-97427214F15C}" type="pres">
      <dgm:prSet presAssocID="{1756D802-019C-4572-BF36-D2CA5167AA97}" presName="parTx" presStyleLbl="revTx" presStyleIdx="3" presStyleCnt="5">
        <dgm:presLayoutVars>
          <dgm:chMax val="0"/>
          <dgm:chPref val="0"/>
        </dgm:presLayoutVars>
      </dgm:prSet>
      <dgm:spPr/>
    </dgm:pt>
    <dgm:pt modelId="{4CD5EEA9-6CF7-4FD3-9970-49F698E9FD53}" type="pres">
      <dgm:prSet presAssocID="{7D23F485-5052-4B04-A5BD-75E5A9C6F794}" presName="sibTrans" presStyleCnt="0"/>
      <dgm:spPr/>
    </dgm:pt>
    <dgm:pt modelId="{95ECCB1D-A367-4B8D-B5AD-CF28F0189F8C}" type="pres">
      <dgm:prSet presAssocID="{1CFABA2B-C744-46AA-A6DA-6EB456650289}" presName="compNode" presStyleCnt="0"/>
      <dgm:spPr/>
    </dgm:pt>
    <dgm:pt modelId="{E1172FC1-96B2-4627-8295-236235D87647}" type="pres">
      <dgm:prSet presAssocID="{1CFABA2B-C744-46AA-A6DA-6EB456650289}" presName="bgRect" presStyleLbl="bgShp" presStyleIdx="4" presStyleCnt="5"/>
      <dgm:spPr/>
    </dgm:pt>
    <dgm:pt modelId="{5CB8725B-33BC-4877-B858-9110FA505827}" type="pres">
      <dgm:prSet presAssocID="{1CFABA2B-C744-46AA-A6DA-6EB45665028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2FD6FC77-254B-433B-B655-D77AAFC5D321}" type="pres">
      <dgm:prSet presAssocID="{1CFABA2B-C744-46AA-A6DA-6EB456650289}" presName="spaceRect" presStyleCnt="0"/>
      <dgm:spPr/>
    </dgm:pt>
    <dgm:pt modelId="{62D9AA2A-EB94-41FC-A296-15ED2DFD87B2}" type="pres">
      <dgm:prSet presAssocID="{1CFABA2B-C744-46AA-A6DA-6EB45665028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A91CF11-7705-43A5-B538-90A0E5582424}" srcId="{A0A9040C-6D29-4C32-89BF-5B87F59DE3F5}" destId="{1756D802-019C-4572-BF36-D2CA5167AA97}" srcOrd="3" destOrd="0" parTransId="{77845DFA-525A-4831-93AE-A29A97075E96}" sibTransId="{7D23F485-5052-4B04-A5BD-75E5A9C6F794}"/>
    <dgm:cxn modelId="{F686FE39-859D-4975-99A8-279A2A4423A2}" srcId="{A0A9040C-6D29-4C32-89BF-5B87F59DE3F5}" destId="{1CFABA2B-C744-46AA-A6DA-6EB456650289}" srcOrd="4" destOrd="0" parTransId="{BE3CAF54-2F35-4179-B202-7C3587C7607B}" sibTransId="{BEC4EEEF-2467-432C-B604-1EB931FF0B24}"/>
    <dgm:cxn modelId="{873C104E-A07C-499E-8764-DDB031B07589}" type="presOf" srcId="{1CFABA2B-C744-46AA-A6DA-6EB456650289}" destId="{62D9AA2A-EB94-41FC-A296-15ED2DFD87B2}" srcOrd="0" destOrd="0" presId="urn:microsoft.com/office/officeart/2018/2/layout/IconVerticalSolidList"/>
    <dgm:cxn modelId="{8A23904E-9FEB-47C0-8012-3CE0FB0F1386}" srcId="{A0A9040C-6D29-4C32-89BF-5B87F59DE3F5}" destId="{48A0E5F0-DF5A-497B-AE99-E5D92D1554B7}" srcOrd="1" destOrd="0" parTransId="{73C69C1B-D8F4-4C03-8C0F-705FF05CCEBC}" sibTransId="{0187F9D9-0BAA-4C2A-88D7-C8BC0A3561F3}"/>
    <dgm:cxn modelId="{CF83899C-F772-4E18-BF43-BC2B4BE904EE}" type="presOf" srcId="{1756D802-019C-4572-BF36-D2CA5167AA97}" destId="{11D1D9A1-445A-4479-B4B5-97427214F15C}" srcOrd="0" destOrd="0" presId="urn:microsoft.com/office/officeart/2018/2/layout/IconVerticalSolidList"/>
    <dgm:cxn modelId="{6DEB7DAB-D8D5-4809-9A30-D6D9B125B3AB}" srcId="{A0A9040C-6D29-4C32-89BF-5B87F59DE3F5}" destId="{501682ED-8A15-48A2-BDCB-DDFB14660DA1}" srcOrd="0" destOrd="0" parTransId="{C28766ED-8E96-4B36-864F-CC64C40EFEA7}" sibTransId="{A2E561DE-B3BD-42B6-A1A1-ED1FAD6B4CDA}"/>
    <dgm:cxn modelId="{B0E8D9AF-56C7-447E-8707-9641A26132D2}" type="presOf" srcId="{79234D71-31F8-42FB-BABE-9E56000C54C1}" destId="{F8847793-620F-4E08-8325-8EA74265850A}" srcOrd="0" destOrd="0" presId="urn:microsoft.com/office/officeart/2018/2/layout/IconVerticalSolidList"/>
    <dgm:cxn modelId="{5A6151C7-DEB6-4551-BCE0-D13173BFD907}" type="presOf" srcId="{A0A9040C-6D29-4C32-89BF-5B87F59DE3F5}" destId="{1B263ED8-EB73-44AD-A27B-5F3981EAB6E7}" srcOrd="0" destOrd="0" presId="urn:microsoft.com/office/officeart/2018/2/layout/IconVerticalSolidList"/>
    <dgm:cxn modelId="{7360A1D8-7366-4CA3-B10F-82520EBE5711}" type="presOf" srcId="{48A0E5F0-DF5A-497B-AE99-E5D92D1554B7}" destId="{86D0AA4B-40B2-4115-9219-B87FDDFF1579}" srcOrd="0" destOrd="0" presId="urn:microsoft.com/office/officeart/2018/2/layout/IconVerticalSolidList"/>
    <dgm:cxn modelId="{149EEADC-BD45-4A5A-BF79-72BDCCE2D5F8}" type="presOf" srcId="{501682ED-8A15-48A2-BDCB-DDFB14660DA1}" destId="{B6CD25F8-EBB8-472E-AE75-4841595635AB}" srcOrd="0" destOrd="0" presId="urn:microsoft.com/office/officeart/2018/2/layout/IconVerticalSolidList"/>
    <dgm:cxn modelId="{5EA089E2-147C-44B9-9EFC-6899571A68C5}" srcId="{A0A9040C-6D29-4C32-89BF-5B87F59DE3F5}" destId="{79234D71-31F8-42FB-BABE-9E56000C54C1}" srcOrd="2" destOrd="0" parTransId="{773D2A07-D26B-4347-AADB-D57B1CD09EB8}" sibTransId="{660CD6E0-2321-4218-817A-3154C4FD5B6D}"/>
    <dgm:cxn modelId="{28F980E4-72E8-4861-9916-17E7088A27D0}" type="presParOf" srcId="{1B263ED8-EB73-44AD-A27B-5F3981EAB6E7}" destId="{48995D07-4F66-4E6F-9D0E-58543DFA7A27}" srcOrd="0" destOrd="0" presId="urn:microsoft.com/office/officeart/2018/2/layout/IconVerticalSolidList"/>
    <dgm:cxn modelId="{C447067F-2703-4F94-BC0B-29C2BEDC7339}" type="presParOf" srcId="{48995D07-4F66-4E6F-9D0E-58543DFA7A27}" destId="{8999AD08-B956-48CA-B463-D3511A4AA50F}" srcOrd="0" destOrd="0" presId="urn:microsoft.com/office/officeart/2018/2/layout/IconVerticalSolidList"/>
    <dgm:cxn modelId="{A8B3A92A-8D5D-47D8-9B19-1978BE6C602C}" type="presParOf" srcId="{48995D07-4F66-4E6F-9D0E-58543DFA7A27}" destId="{709EB981-062B-46BD-81F4-337ADE512F12}" srcOrd="1" destOrd="0" presId="urn:microsoft.com/office/officeart/2018/2/layout/IconVerticalSolidList"/>
    <dgm:cxn modelId="{504FCE29-0411-460E-89B1-88F4BB461BF2}" type="presParOf" srcId="{48995D07-4F66-4E6F-9D0E-58543DFA7A27}" destId="{41AE3636-3220-4FC3-9E07-B9DAE5E2D7FD}" srcOrd="2" destOrd="0" presId="urn:microsoft.com/office/officeart/2018/2/layout/IconVerticalSolidList"/>
    <dgm:cxn modelId="{D20FDDEC-24AD-466F-8C02-00585AE0F79C}" type="presParOf" srcId="{48995D07-4F66-4E6F-9D0E-58543DFA7A27}" destId="{B6CD25F8-EBB8-472E-AE75-4841595635AB}" srcOrd="3" destOrd="0" presId="urn:microsoft.com/office/officeart/2018/2/layout/IconVerticalSolidList"/>
    <dgm:cxn modelId="{E459BFB9-AE2A-4350-AE14-03B45C67BAB9}" type="presParOf" srcId="{1B263ED8-EB73-44AD-A27B-5F3981EAB6E7}" destId="{497FF0FC-94E2-43F5-B310-1170EFCB03FE}" srcOrd="1" destOrd="0" presId="urn:microsoft.com/office/officeart/2018/2/layout/IconVerticalSolidList"/>
    <dgm:cxn modelId="{5B9F1335-4406-4BB1-8DA2-ADAFAA2EEFEE}" type="presParOf" srcId="{1B263ED8-EB73-44AD-A27B-5F3981EAB6E7}" destId="{7F47D868-81A2-46B7-BA75-D127F32679D2}" srcOrd="2" destOrd="0" presId="urn:microsoft.com/office/officeart/2018/2/layout/IconVerticalSolidList"/>
    <dgm:cxn modelId="{C16AAE26-18D2-4083-95BC-E21B43BFD454}" type="presParOf" srcId="{7F47D868-81A2-46B7-BA75-D127F32679D2}" destId="{DE03FA3C-164A-4EBF-9A14-8AED4EFBCB8C}" srcOrd="0" destOrd="0" presId="urn:microsoft.com/office/officeart/2018/2/layout/IconVerticalSolidList"/>
    <dgm:cxn modelId="{2F6752F1-7DB5-4858-85E5-14E5B463E3C7}" type="presParOf" srcId="{7F47D868-81A2-46B7-BA75-D127F32679D2}" destId="{856B894F-A893-49D8-8B16-272D72CF1BA2}" srcOrd="1" destOrd="0" presId="urn:microsoft.com/office/officeart/2018/2/layout/IconVerticalSolidList"/>
    <dgm:cxn modelId="{6B2A4E3C-6C66-4746-92C7-50D5FF4B85EA}" type="presParOf" srcId="{7F47D868-81A2-46B7-BA75-D127F32679D2}" destId="{B8EA1300-6C2B-43C1-B7EF-6C634EEDC039}" srcOrd="2" destOrd="0" presId="urn:microsoft.com/office/officeart/2018/2/layout/IconVerticalSolidList"/>
    <dgm:cxn modelId="{773F7DEC-FDF1-4535-87EB-B41A831AE7DA}" type="presParOf" srcId="{7F47D868-81A2-46B7-BA75-D127F32679D2}" destId="{86D0AA4B-40B2-4115-9219-B87FDDFF1579}" srcOrd="3" destOrd="0" presId="urn:microsoft.com/office/officeart/2018/2/layout/IconVerticalSolidList"/>
    <dgm:cxn modelId="{C57A2CF0-4B0A-48D4-AC38-BACD76E7BE12}" type="presParOf" srcId="{1B263ED8-EB73-44AD-A27B-5F3981EAB6E7}" destId="{7FD813A8-D5BA-4518-BFC1-BB4754E00889}" srcOrd="3" destOrd="0" presId="urn:microsoft.com/office/officeart/2018/2/layout/IconVerticalSolidList"/>
    <dgm:cxn modelId="{D01DCE2E-3DBB-4047-A89D-6CD46659B0E2}" type="presParOf" srcId="{1B263ED8-EB73-44AD-A27B-5F3981EAB6E7}" destId="{2C60EB59-15FB-477D-87AF-99BB9B8DBE6C}" srcOrd="4" destOrd="0" presId="urn:microsoft.com/office/officeart/2018/2/layout/IconVerticalSolidList"/>
    <dgm:cxn modelId="{3177CCDD-CFDA-4775-8BF6-F346FF33ABDD}" type="presParOf" srcId="{2C60EB59-15FB-477D-87AF-99BB9B8DBE6C}" destId="{3DA234F6-E1F6-49D2-80FB-94114C6731E5}" srcOrd="0" destOrd="0" presId="urn:microsoft.com/office/officeart/2018/2/layout/IconVerticalSolidList"/>
    <dgm:cxn modelId="{930B3C74-B8E0-46EF-9C61-01F4549E5BE1}" type="presParOf" srcId="{2C60EB59-15FB-477D-87AF-99BB9B8DBE6C}" destId="{29B1E8E1-0617-424D-B18F-63EAE3744E38}" srcOrd="1" destOrd="0" presId="urn:microsoft.com/office/officeart/2018/2/layout/IconVerticalSolidList"/>
    <dgm:cxn modelId="{E94CD28E-9CD0-4C2C-AB5C-AD01C340C201}" type="presParOf" srcId="{2C60EB59-15FB-477D-87AF-99BB9B8DBE6C}" destId="{E769AB02-6704-458D-8854-22B1A61ED7F4}" srcOrd="2" destOrd="0" presId="urn:microsoft.com/office/officeart/2018/2/layout/IconVerticalSolidList"/>
    <dgm:cxn modelId="{898AAC68-4B79-4BEF-A146-5F3E56D45D8B}" type="presParOf" srcId="{2C60EB59-15FB-477D-87AF-99BB9B8DBE6C}" destId="{F8847793-620F-4E08-8325-8EA74265850A}" srcOrd="3" destOrd="0" presId="urn:microsoft.com/office/officeart/2018/2/layout/IconVerticalSolidList"/>
    <dgm:cxn modelId="{F1095B2A-56CA-4952-A6F0-BCE6760B5463}" type="presParOf" srcId="{1B263ED8-EB73-44AD-A27B-5F3981EAB6E7}" destId="{30CBA6CF-08CE-4385-BD63-547211C71FBB}" srcOrd="5" destOrd="0" presId="urn:microsoft.com/office/officeart/2018/2/layout/IconVerticalSolidList"/>
    <dgm:cxn modelId="{1E60A8F1-58A7-4493-8836-6C8C09D33C09}" type="presParOf" srcId="{1B263ED8-EB73-44AD-A27B-5F3981EAB6E7}" destId="{C36E78A7-B91B-43CC-8151-0DBE529451CF}" srcOrd="6" destOrd="0" presId="urn:microsoft.com/office/officeart/2018/2/layout/IconVerticalSolidList"/>
    <dgm:cxn modelId="{209F67D9-513C-40F4-A70F-8F7908B577C8}" type="presParOf" srcId="{C36E78A7-B91B-43CC-8151-0DBE529451CF}" destId="{43AD52A9-B783-4050-9911-26BE0DFC3BA4}" srcOrd="0" destOrd="0" presId="urn:microsoft.com/office/officeart/2018/2/layout/IconVerticalSolidList"/>
    <dgm:cxn modelId="{FD33B795-0A98-4BF0-924F-85BE1F4D126E}" type="presParOf" srcId="{C36E78A7-B91B-43CC-8151-0DBE529451CF}" destId="{3EAF4C1E-D532-4817-8081-8D0094D0ECFA}" srcOrd="1" destOrd="0" presId="urn:microsoft.com/office/officeart/2018/2/layout/IconVerticalSolidList"/>
    <dgm:cxn modelId="{27CF93B1-4C16-4092-B942-0340B03E9607}" type="presParOf" srcId="{C36E78A7-B91B-43CC-8151-0DBE529451CF}" destId="{AED35E30-BB58-4CB3-9FC7-5BE13E1FC725}" srcOrd="2" destOrd="0" presId="urn:microsoft.com/office/officeart/2018/2/layout/IconVerticalSolidList"/>
    <dgm:cxn modelId="{B892A401-9949-490C-A0F5-9949942573D7}" type="presParOf" srcId="{C36E78A7-B91B-43CC-8151-0DBE529451CF}" destId="{11D1D9A1-445A-4479-B4B5-97427214F15C}" srcOrd="3" destOrd="0" presId="urn:microsoft.com/office/officeart/2018/2/layout/IconVerticalSolidList"/>
    <dgm:cxn modelId="{2A18F860-A3CB-4D75-89D3-B7D80D2834C9}" type="presParOf" srcId="{1B263ED8-EB73-44AD-A27B-5F3981EAB6E7}" destId="{4CD5EEA9-6CF7-4FD3-9970-49F698E9FD53}" srcOrd="7" destOrd="0" presId="urn:microsoft.com/office/officeart/2018/2/layout/IconVerticalSolidList"/>
    <dgm:cxn modelId="{17A6544D-A1BF-4EE1-8F5B-43F946E89E6B}" type="presParOf" srcId="{1B263ED8-EB73-44AD-A27B-5F3981EAB6E7}" destId="{95ECCB1D-A367-4B8D-B5AD-CF28F0189F8C}" srcOrd="8" destOrd="0" presId="urn:microsoft.com/office/officeart/2018/2/layout/IconVerticalSolidList"/>
    <dgm:cxn modelId="{0AF13643-8138-4689-8873-4D40623A370E}" type="presParOf" srcId="{95ECCB1D-A367-4B8D-B5AD-CF28F0189F8C}" destId="{E1172FC1-96B2-4627-8295-236235D87647}" srcOrd="0" destOrd="0" presId="urn:microsoft.com/office/officeart/2018/2/layout/IconVerticalSolidList"/>
    <dgm:cxn modelId="{36A4D511-670C-43DE-9AC3-EF9918838256}" type="presParOf" srcId="{95ECCB1D-A367-4B8D-B5AD-CF28F0189F8C}" destId="{5CB8725B-33BC-4877-B858-9110FA505827}" srcOrd="1" destOrd="0" presId="urn:microsoft.com/office/officeart/2018/2/layout/IconVerticalSolidList"/>
    <dgm:cxn modelId="{DB7E9769-1B0D-479A-8F7F-84C60F1B3079}" type="presParOf" srcId="{95ECCB1D-A367-4B8D-B5AD-CF28F0189F8C}" destId="{2FD6FC77-254B-433B-B655-D77AAFC5D321}" srcOrd="2" destOrd="0" presId="urn:microsoft.com/office/officeart/2018/2/layout/IconVerticalSolidList"/>
    <dgm:cxn modelId="{02F638FD-6825-4E6F-A872-62F4D189F702}" type="presParOf" srcId="{95ECCB1D-A367-4B8D-B5AD-CF28F0189F8C}" destId="{62D9AA2A-EB94-41FC-A296-15ED2DFD87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FE97DF-1163-48CA-923B-8D2969DC3C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C5E2D8-C133-4E10-B94A-661BF2FB8AE8}">
      <dgm:prSet/>
      <dgm:spPr/>
      <dgm:t>
        <a:bodyPr/>
        <a:lstStyle/>
        <a:p>
          <a:r>
            <a:rPr lang="en-US"/>
            <a:t>Renewable Energy Parks</a:t>
          </a:r>
        </a:p>
      </dgm:t>
    </dgm:pt>
    <dgm:pt modelId="{B2952AD2-B67E-4627-9A4F-F582FAC5BC56}" type="parTrans" cxnId="{03DADE8A-F185-4C01-B238-21F472D2E4D1}">
      <dgm:prSet/>
      <dgm:spPr/>
      <dgm:t>
        <a:bodyPr/>
        <a:lstStyle/>
        <a:p>
          <a:endParaRPr lang="en-US"/>
        </a:p>
      </dgm:t>
    </dgm:pt>
    <dgm:pt modelId="{35162288-68FC-4599-A22F-34FDD9B8FD49}" type="sibTrans" cxnId="{03DADE8A-F185-4C01-B238-21F472D2E4D1}">
      <dgm:prSet/>
      <dgm:spPr/>
      <dgm:t>
        <a:bodyPr/>
        <a:lstStyle/>
        <a:p>
          <a:endParaRPr lang="en-US"/>
        </a:p>
      </dgm:t>
    </dgm:pt>
    <dgm:pt modelId="{21603925-A4F2-4596-9E94-F7479DDDDC5A}">
      <dgm:prSet/>
      <dgm:spPr/>
      <dgm:t>
        <a:bodyPr/>
        <a:lstStyle/>
        <a:p>
          <a:r>
            <a:rPr lang="en-US"/>
            <a:t>Agro-processing facilities</a:t>
          </a:r>
        </a:p>
      </dgm:t>
    </dgm:pt>
    <dgm:pt modelId="{DEE4AAC5-B006-4E7B-88A5-B45233AB9B69}" type="parTrans" cxnId="{49A8DEB9-7E41-43BF-A403-F34DA8E2E5F5}">
      <dgm:prSet/>
      <dgm:spPr/>
      <dgm:t>
        <a:bodyPr/>
        <a:lstStyle/>
        <a:p>
          <a:endParaRPr lang="en-US"/>
        </a:p>
      </dgm:t>
    </dgm:pt>
    <dgm:pt modelId="{16FAB4CC-4F00-41EA-B2C3-E216E5383630}" type="sibTrans" cxnId="{49A8DEB9-7E41-43BF-A403-F34DA8E2E5F5}">
      <dgm:prSet/>
      <dgm:spPr/>
      <dgm:t>
        <a:bodyPr/>
        <a:lstStyle/>
        <a:p>
          <a:endParaRPr lang="en-US"/>
        </a:p>
      </dgm:t>
    </dgm:pt>
    <dgm:pt modelId="{4E3F3CA7-6096-4A3F-BF1C-98E64F7D58BA}">
      <dgm:prSet/>
      <dgm:spPr/>
      <dgm:t>
        <a:bodyPr/>
        <a:lstStyle/>
        <a:p>
          <a:r>
            <a:rPr lang="en-US"/>
            <a:t>Industrial and logistics developments</a:t>
          </a:r>
        </a:p>
      </dgm:t>
    </dgm:pt>
    <dgm:pt modelId="{80BA7104-BD46-4857-BAD2-2F83874E5613}" type="parTrans" cxnId="{2234046B-6707-4F5E-B92D-15DBAF2A0D14}">
      <dgm:prSet/>
      <dgm:spPr/>
      <dgm:t>
        <a:bodyPr/>
        <a:lstStyle/>
        <a:p>
          <a:endParaRPr lang="en-US"/>
        </a:p>
      </dgm:t>
    </dgm:pt>
    <dgm:pt modelId="{CC74E07E-C77A-49B7-8124-6DB230900789}" type="sibTrans" cxnId="{2234046B-6707-4F5E-B92D-15DBAF2A0D14}">
      <dgm:prSet/>
      <dgm:spPr/>
      <dgm:t>
        <a:bodyPr/>
        <a:lstStyle/>
        <a:p>
          <a:endParaRPr lang="en-US"/>
        </a:p>
      </dgm:t>
    </dgm:pt>
    <dgm:pt modelId="{7E8C0F41-A9CC-4084-9CB0-1175CD4E475C}">
      <dgm:prSet/>
      <dgm:spPr/>
      <dgm:t>
        <a:bodyPr/>
        <a:lstStyle/>
        <a:p>
          <a:r>
            <a:rPr lang="en-US"/>
            <a:t>Recycling and waste beneficiation hubs</a:t>
          </a:r>
        </a:p>
      </dgm:t>
    </dgm:pt>
    <dgm:pt modelId="{70AA4D86-1294-48FF-808C-2286EE0C858F}" type="parTrans" cxnId="{53986CA1-D9E0-4751-8AF9-355D00528A10}">
      <dgm:prSet/>
      <dgm:spPr/>
      <dgm:t>
        <a:bodyPr/>
        <a:lstStyle/>
        <a:p>
          <a:endParaRPr lang="en-US"/>
        </a:p>
      </dgm:t>
    </dgm:pt>
    <dgm:pt modelId="{ECE232D8-0BAA-4E8A-A23D-B486F9C5D006}" type="sibTrans" cxnId="{53986CA1-D9E0-4751-8AF9-355D00528A10}">
      <dgm:prSet/>
      <dgm:spPr/>
      <dgm:t>
        <a:bodyPr/>
        <a:lstStyle/>
        <a:p>
          <a:endParaRPr lang="en-US"/>
        </a:p>
      </dgm:t>
    </dgm:pt>
    <dgm:pt modelId="{85582612-8DB5-4CB0-990D-BBDD7C4AC271}" type="pres">
      <dgm:prSet presAssocID="{98FE97DF-1163-48CA-923B-8D2969DC3CDD}" presName="root" presStyleCnt="0">
        <dgm:presLayoutVars>
          <dgm:dir/>
          <dgm:resizeHandles val="exact"/>
        </dgm:presLayoutVars>
      </dgm:prSet>
      <dgm:spPr/>
    </dgm:pt>
    <dgm:pt modelId="{FED6AC8C-D08C-42EB-A599-531501785AA5}" type="pres">
      <dgm:prSet presAssocID="{47C5E2D8-C133-4E10-B94A-661BF2FB8AE8}" presName="compNode" presStyleCnt="0"/>
      <dgm:spPr/>
    </dgm:pt>
    <dgm:pt modelId="{EC453B29-B954-4D9A-A6A2-033B59093491}" type="pres">
      <dgm:prSet presAssocID="{47C5E2D8-C133-4E10-B94A-661BF2FB8AE8}" presName="bgRect" presStyleLbl="bgShp" presStyleIdx="0" presStyleCnt="4"/>
      <dgm:spPr/>
    </dgm:pt>
    <dgm:pt modelId="{CF8D10EF-C808-443A-B085-EA8DCC2E3C8A}" type="pres">
      <dgm:prSet presAssocID="{47C5E2D8-C133-4E10-B94A-661BF2FB8AE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05B17F9-326C-45D4-993F-80B6DCB6D9F6}" type="pres">
      <dgm:prSet presAssocID="{47C5E2D8-C133-4E10-B94A-661BF2FB8AE8}" presName="spaceRect" presStyleCnt="0"/>
      <dgm:spPr/>
    </dgm:pt>
    <dgm:pt modelId="{2E224AD6-E54C-412F-98A4-0EF7EF0AA147}" type="pres">
      <dgm:prSet presAssocID="{47C5E2D8-C133-4E10-B94A-661BF2FB8AE8}" presName="parTx" presStyleLbl="revTx" presStyleIdx="0" presStyleCnt="4">
        <dgm:presLayoutVars>
          <dgm:chMax val="0"/>
          <dgm:chPref val="0"/>
        </dgm:presLayoutVars>
      </dgm:prSet>
      <dgm:spPr/>
    </dgm:pt>
    <dgm:pt modelId="{3959CA05-CC48-4782-84A1-EE8C40EB2A12}" type="pres">
      <dgm:prSet presAssocID="{35162288-68FC-4599-A22F-34FDD9B8FD49}" presName="sibTrans" presStyleCnt="0"/>
      <dgm:spPr/>
    </dgm:pt>
    <dgm:pt modelId="{C124E334-6D2C-44A4-909C-9CF21CB8D572}" type="pres">
      <dgm:prSet presAssocID="{21603925-A4F2-4596-9E94-F7479DDDDC5A}" presName="compNode" presStyleCnt="0"/>
      <dgm:spPr/>
    </dgm:pt>
    <dgm:pt modelId="{F5A45778-64CD-4B24-B9B2-999A86E57617}" type="pres">
      <dgm:prSet presAssocID="{21603925-A4F2-4596-9E94-F7479DDDDC5A}" presName="bgRect" presStyleLbl="bgShp" presStyleIdx="1" presStyleCnt="4"/>
      <dgm:spPr/>
    </dgm:pt>
    <dgm:pt modelId="{816CBD68-B9F3-4434-9A2B-4CD0A73FFCAE}" type="pres">
      <dgm:prSet presAssocID="{21603925-A4F2-4596-9E94-F7479DDDDC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2374762-6AFD-4419-BE72-6DD9A5989699}" type="pres">
      <dgm:prSet presAssocID="{21603925-A4F2-4596-9E94-F7479DDDDC5A}" presName="spaceRect" presStyleCnt="0"/>
      <dgm:spPr/>
    </dgm:pt>
    <dgm:pt modelId="{7892FF78-0E56-4398-8118-EC9665155C52}" type="pres">
      <dgm:prSet presAssocID="{21603925-A4F2-4596-9E94-F7479DDDDC5A}" presName="parTx" presStyleLbl="revTx" presStyleIdx="1" presStyleCnt="4">
        <dgm:presLayoutVars>
          <dgm:chMax val="0"/>
          <dgm:chPref val="0"/>
        </dgm:presLayoutVars>
      </dgm:prSet>
      <dgm:spPr/>
    </dgm:pt>
    <dgm:pt modelId="{0EB190C7-DB50-4575-A8EB-3F0B9DD7D648}" type="pres">
      <dgm:prSet presAssocID="{16FAB4CC-4F00-41EA-B2C3-E216E5383630}" presName="sibTrans" presStyleCnt="0"/>
      <dgm:spPr/>
    </dgm:pt>
    <dgm:pt modelId="{2BE3C213-D9F6-4AC7-BBAB-AF2D41C601DD}" type="pres">
      <dgm:prSet presAssocID="{4E3F3CA7-6096-4A3F-BF1C-98E64F7D58BA}" presName="compNode" presStyleCnt="0"/>
      <dgm:spPr/>
    </dgm:pt>
    <dgm:pt modelId="{7C6D9D2A-A0FC-4C76-9AD9-6197DAA0C4B4}" type="pres">
      <dgm:prSet presAssocID="{4E3F3CA7-6096-4A3F-BF1C-98E64F7D58BA}" presName="bgRect" presStyleLbl="bgShp" presStyleIdx="2" presStyleCnt="4"/>
      <dgm:spPr/>
    </dgm:pt>
    <dgm:pt modelId="{3DB7117C-F995-4E02-9186-765762C782D9}" type="pres">
      <dgm:prSet presAssocID="{4E3F3CA7-6096-4A3F-BF1C-98E64F7D58B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E3279B6E-8FD6-40E0-A559-64A96AF15840}" type="pres">
      <dgm:prSet presAssocID="{4E3F3CA7-6096-4A3F-BF1C-98E64F7D58BA}" presName="spaceRect" presStyleCnt="0"/>
      <dgm:spPr/>
    </dgm:pt>
    <dgm:pt modelId="{982E344B-746E-403B-AEDC-C25391186DC0}" type="pres">
      <dgm:prSet presAssocID="{4E3F3CA7-6096-4A3F-BF1C-98E64F7D58BA}" presName="parTx" presStyleLbl="revTx" presStyleIdx="2" presStyleCnt="4">
        <dgm:presLayoutVars>
          <dgm:chMax val="0"/>
          <dgm:chPref val="0"/>
        </dgm:presLayoutVars>
      </dgm:prSet>
      <dgm:spPr/>
    </dgm:pt>
    <dgm:pt modelId="{8CEC7636-7FA4-427A-B4CF-79FB47146258}" type="pres">
      <dgm:prSet presAssocID="{CC74E07E-C77A-49B7-8124-6DB230900789}" presName="sibTrans" presStyleCnt="0"/>
      <dgm:spPr/>
    </dgm:pt>
    <dgm:pt modelId="{218409CC-640E-472A-AD89-DD1B0FCD600F}" type="pres">
      <dgm:prSet presAssocID="{7E8C0F41-A9CC-4084-9CB0-1175CD4E475C}" presName="compNode" presStyleCnt="0"/>
      <dgm:spPr/>
    </dgm:pt>
    <dgm:pt modelId="{9B91787A-FC9D-40C9-87B1-BE296F725590}" type="pres">
      <dgm:prSet presAssocID="{7E8C0F41-A9CC-4084-9CB0-1175CD4E475C}" presName="bgRect" presStyleLbl="bgShp" presStyleIdx="3" presStyleCnt="4"/>
      <dgm:spPr/>
    </dgm:pt>
    <dgm:pt modelId="{2985A610-DD78-4BAE-91EC-F48695AD161B}" type="pres">
      <dgm:prSet presAssocID="{7E8C0F41-A9CC-4084-9CB0-1175CD4E47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7AD2266D-88AD-40E1-91CC-75F73CD3BD6D}" type="pres">
      <dgm:prSet presAssocID="{7E8C0F41-A9CC-4084-9CB0-1175CD4E475C}" presName="spaceRect" presStyleCnt="0"/>
      <dgm:spPr/>
    </dgm:pt>
    <dgm:pt modelId="{E5FB53A4-18E3-4485-9246-08E4D4A96D81}" type="pres">
      <dgm:prSet presAssocID="{7E8C0F41-A9CC-4084-9CB0-1175CD4E47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234046B-6707-4F5E-B92D-15DBAF2A0D14}" srcId="{98FE97DF-1163-48CA-923B-8D2969DC3CDD}" destId="{4E3F3CA7-6096-4A3F-BF1C-98E64F7D58BA}" srcOrd="2" destOrd="0" parTransId="{80BA7104-BD46-4857-BAD2-2F83874E5613}" sibTransId="{CC74E07E-C77A-49B7-8124-6DB230900789}"/>
    <dgm:cxn modelId="{03DADE8A-F185-4C01-B238-21F472D2E4D1}" srcId="{98FE97DF-1163-48CA-923B-8D2969DC3CDD}" destId="{47C5E2D8-C133-4E10-B94A-661BF2FB8AE8}" srcOrd="0" destOrd="0" parTransId="{B2952AD2-B67E-4627-9A4F-F582FAC5BC56}" sibTransId="{35162288-68FC-4599-A22F-34FDD9B8FD49}"/>
    <dgm:cxn modelId="{19FDE894-9EC5-46F8-B342-0AC44BC589FC}" type="presOf" srcId="{98FE97DF-1163-48CA-923B-8D2969DC3CDD}" destId="{85582612-8DB5-4CB0-990D-BBDD7C4AC271}" srcOrd="0" destOrd="0" presId="urn:microsoft.com/office/officeart/2018/2/layout/IconVerticalSolidList"/>
    <dgm:cxn modelId="{53986CA1-D9E0-4751-8AF9-355D00528A10}" srcId="{98FE97DF-1163-48CA-923B-8D2969DC3CDD}" destId="{7E8C0F41-A9CC-4084-9CB0-1175CD4E475C}" srcOrd="3" destOrd="0" parTransId="{70AA4D86-1294-48FF-808C-2286EE0C858F}" sibTransId="{ECE232D8-0BAA-4E8A-A23D-B486F9C5D006}"/>
    <dgm:cxn modelId="{4462B4A7-6FF5-4E60-870D-3CA51854A9B2}" type="presOf" srcId="{7E8C0F41-A9CC-4084-9CB0-1175CD4E475C}" destId="{E5FB53A4-18E3-4485-9246-08E4D4A96D81}" srcOrd="0" destOrd="0" presId="urn:microsoft.com/office/officeart/2018/2/layout/IconVerticalSolidList"/>
    <dgm:cxn modelId="{49A8DEB9-7E41-43BF-A403-F34DA8E2E5F5}" srcId="{98FE97DF-1163-48CA-923B-8D2969DC3CDD}" destId="{21603925-A4F2-4596-9E94-F7479DDDDC5A}" srcOrd="1" destOrd="0" parTransId="{DEE4AAC5-B006-4E7B-88A5-B45233AB9B69}" sibTransId="{16FAB4CC-4F00-41EA-B2C3-E216E5383630}"/>
    <dgm:cxn modelId="{0CA716BF-3529-4805-9233-0E856CB19024}" type="presOf" srcId="{21603925-A4F2-4596-9E94-F7479DDDDC5A}" destId="{7892FF78-0E56-4398-8118-EC9665155C52}" srcOrd="0" destOrd="0" presId="urn:microsoft.com/office/officeart/2018/2/layout/IconVerticalSolidList"/>
    <dgm:cxn modelId="{294BACC6-12AD-4CFC-B211-6C45B56602E3}" type="presOf" srcId="{47C5E2D8-C133-4E10-B94A-661BF2FB8AE8}" destId="{2E224AD6-E54C-412F-98A4-0EF7EF0AA147}" srcOrd="0" destOrd="0" presId="urn:microsoft.com/office/officeart/2018/2/layout/IconVerticalSolidList"/>
    <dgm:cxn modelId="{44AFC4DE-4B11-4864-9C26-CE63128FF4DC}" type="presOf" srcId="{4E3F3CA7-6096-4A3F-BF1C-98E64F7D58BA}" destId="{982E344B-746E-403B-AEDC-C25391186DC0}" srcOrd="0" destOrd="0" presId="urn:microsoft.com/office/officeart/2018/2/layout/IconVerticalSolidList"/>
    <dgm:cxn modelId="{3BF51C9F-4F3D-4036-B7F6-EB64472AA1E4}" type="presParOf" srcId="{85582612-8DB5-4CB0-990D-BBDD7C4AC271}" destId="{FED6AC8C-D08C-42EB-A599-531501785AA5}" srcOrd="0" destOrd="0" presId="urn:microsoft.com/office/officeart/2018/2/layout/IconVerticalSolidList"/>
    <dgm:cxn modelId="{32393E37-DA7C-4386-B9D9-5AF27AF1578C}" type="presParOf" srcId="{FED6AC8C-D08C-42EB-A599-531501785AA5}" destId="{EC453B29-B954-4D9A-A6A2-033B59093491}" srcOrd="0" destOrd="0" presId="urn:microsoft.com/office/officeart/2018/2/layout/IconVerticalSolidList"/>
    <dgm:cxn modelId="{3B6820E8-41B8-4D38-ABFA-5DC6B903755A}" type="presParOf" srcId="{FED6AC8C-D08C-42EB-A599-531501785AA5}" destId="{CF8D10EF-C808-443A-B085-EA8DCC2E3C8A}" srcOrd="1" destOrd="0" presId="urn:microsoft.com/office/officeart/2018/2/layout/IconVerticalSolidList"/>
    <dgm:cxn modelId="{69BBA624-6E62-4F1B-B4B7-AA97C104D840}" type="presParOf" srcId="{FED6AC8C-D08C-42EB-A599-531501785AA5}" destId="{F05B17F9-326C-45D4-993F-80B6DCB6D9F6}" srcOrd="2" destOrd="0" presId="urn:microsoft.com/office/officeart/2018/2/layout/IconVerticalSolidList"/>
    <dgm:cxn modelId="{3F1FF9F2-1744-4667-B707-8028C0F78457}" type="presParOf" srcId="{FED6AC8C-D08C-42EB-A599-531501785AA5}" destId="{2E224AD6-E54C-412F-98A4-0EF7EF0AA147}" srcOrd="3" destOrd="0" presId="urn:microsoft.com/office/officeart/2018/2/layout/IconVerticalSolidList"/>
    <dgm:cxn modelId="{13ECDBFA-D592-46A6-AEDA-55DB099C4FAF}" type="presParOf" srcId="{85582612-8DB5-4CB0-990D-BBDD7C4AC271}" destId="{3959CA05-CC48-4782-84A1-EE8C40EB2A12}" srcOrd="1" destOrd="0" presId="urn:microsoft.com/office/officeart/2018/2/layout/IconVerticalSolidList"/>
    <dgm:cxn modelId="{A62CF0F8-5880-46DA-A174-26AF2EE180EE}" type="presParOf" srcId="{85582612-8DB5-4CB0-990D-BBDD7C4AC271}" destId="{C124E334-6D2C-44A4-909C-9CF21CB8D572}" srcOrd="2" destOrd="0" presId="urn:microsoft.com/office/officeart/2018/2/layout/IconVerticalSolidList"/>
    <dgm:cxn modelId="{972CE09C-7A5F-4210-84B2-39773544EF36}" type="presParOf" srcId="{C124E334-6D2C-44A4-909C-9CF21CB8D572}" destId="{F5A45778-64CD-4B24-B9B2-999A86E57617}" srcOrd="0" destOrd="0" presId="urn:microsoft.com/office/officeart/2018/2/layout/IconVerticalSolidList"/>
    <dgm:cxn modelId="{1432034D-64CC-4741-AE54-F00EDE63C7C3}" type="presParOf" srcId="{C124E334-6D2C-44A4-909C-9CF21CB8D572}" destId="{816CBD68-B9F3-4434-9A2B-4CD0A73FFCAE}" srcOrd="1" destOrd="0" presId="urn:microsoft.com/office/officeart/2018/2/layout/IconVerticalSolidList"/>
    <dgm:cxn modelId="{3DD36C11-3792-4D01-8F42-1FABE250EEF6}" type="presParOf" srcId="{C124E334-6D2C-44A4-909C-9CF21CB8D572}" destId="{22374762-6AFD-4419-BE72-6DD9A5989699}" srcOrd="2" destOrd="0" presId="urn:microsoft.com/office/officeart/2018/2/layout/IconVerticalSolidList"/>
    <dgm:cxn modelId="{25DD43D2-CDFD-4D88-B9FD-0E28B493B19E}" type="presParOf" srcId="{C124E334-6D2C-44A4-909C-9CF21CB8D572}" destId="{7892FF78-0E56-4398-8118-EC9665155C52}" srcOrd="3" destOrd="0" presId="urn:microsoft.com/office/officeart/2018/2/layout/IconVerticalSolidList"/>
    <dgm:cxn modelId="{09ECB6E6-C5FE-47D9-8B6E-B898295FB123}" type="presParOf" srcId="{85582612-8DB5-4CB0-990D-BBDD7C4AC271}" destId="{0EB190C7-DB50-4575-A8EB-3F0B9DD7D648}" srcOrd="3" destOrd="0" presId="urn:microsoft.com/office/officeart/2018/2/layout/IconVerticalSolidList"/>
    <dgm:cxn modelId="{51B7A22E-B956-48A5-99F4-7EE1F7823E03}" type="presParOf" srcId="{85582612-8DB5-4CB0-990D-BBDD7C4AC271}" destId="{2BE3C213-D9F6-4AC7-BBAB-AF2D41C601DD}" srcOrd="4" destOrd="0" presId="urn:microsoft.com/office/officeart/2018/2/layout/IconVerticalSolidList"/>
    <dgm:cxn modelId="{336F6B71-9A7C-4E45-8711-8481B0D1424A}" type="presParOf" srcId="{2BE3C213-D9F6-4AC7-BBAB-AF2D41C601DD}" destId="{7C6D9D2A-A0FC-4C76-9AD9-6197DAA0C4B4}" srcOrd="0" destOrd="0" presId="urn:microsoft.com/office/officeart/2018/2/layout/IconVerticalSolidList"/>
    <dgm:cxn modelId="{ABC2544A-8BD0-4722-8267-FED33CB2C453}" type="presParOf" srcId="{2BE3C213-D9F6-4AC7-BBAB-AF2D41C601DD}" destId="{3DB7117C-F995-4E02-9186-765762C782D9}" srcOrd="1" destOrd="0" presId="urn:microsoft.com/office/officeart/2018/2/layout/IconVerticalSolidList"/>
    <dgm:cxn modelId="{18B39C86-7249-452E-9288-A42BAFC325D7}" type="presParOf" srcId="{2BE3C213-D9F6-4AC7-BBAB-AF2D41C601DD}" destId="{E3279B6E-8FD6-40E0-A559-64A96AF15840}" srcOrd="2" destOrd="0" presId="urn:microsoft.com/office/officeart/2018/2/layout/IconVerticalSolidList"/>
    <dgm:cxn modelId="{3FCF84AA-DA20-4587-8CEF-AF927E5F1B14}" type="presParOf" srcId="{2BE3C213-D9F6-4AC7-BBAB-AF2D41C601DD}" destId="{982E344B-746E-403B-AEDC-C25391186DC0}" srcOrd="3" destOrd="0" presId="urn:microsoft.com/office/officeart/2018/2/layout/IconVerticalSolidList"/>
    <dgm:cxn modelId="{3167AB6C-787A-4A11-B999-E71E40EB015E}" type="presParOf" srcId="{85582612-8DB5-4CB0-990D-BBDD7C4AC271}" destId="{8CEC7636-7FA4-427A-B4CF-79FB47146258}" srcOrd="5" destOrd="0" presId="urn:microsoft.com/office/officeart/2018/2/layout/IconVerticalSolidList"/>
    <dgm:cxn modelId="{E8D6B592-64B2-4896-80DB-F223958C4DC9}" type="presParOf" srcId="{85582612-8DB5-4CB0-990D-BBDD7C4AC271}" destId="{218409CC-640E-472A-AD89-DD1B0FCD600F}" srcOrd="6" destOrd="0" presId="urn:microsoft.com/office/officeart/2018/2/layout/IconVerticalSolidList"/>
    <dgm:cxn modelId="{949D87E0-87D1-4386-B8FE-B2B7FF9346FB}" type="presParOf" srcId="{218409CC-640E-472A-AD89-DD1B0FCD600F}" destId="{9B91787A-FC9D-40C9-87B1-BE296F725590}" srcOrd="0" destOrd="0" presId="urn:microsoft.com/office/officeart/2018/2/layout/IconVerticalSolidList"/>
    <dgm:cxn modelId="{7E57D21C-437C-453E-85A1-BBF80BF74C1E}" type="presParOf" srcId="{218409CC-640E-472A-AD89-DD1B0FCD600F}" destId="{2985A610-DD78-4BAE-91EC-F48695AD161B}" srcOrd="1" destOrd="0" presId="urn:microsoft.com/office/officeart/2018/2/layout/IconVerticalSolidList"/>
    <dgm:cxn modelId="{ED634B63-D670-492F-AC76-2875B1A120A0}" type="presParOf" srcId="{218409CC-640E-472A-AD89-DD1B0FCD600F}" destId="{7AD2266D-88AD-40E1-91CC-75F73CD3BD6D}" srcOrd="2" destOrd="0" presId="urn:microsoft.com/office/officeart/2018/2/layout/IconVerticalSolidList"/>
    <dgm:cxn modelId="{7B80FAE3-E412-41BF-ACE2-8853C2CE4873}" type="presParOf" srcId="{218409CC-640E-472A-AD89-DD1B0FCD600F}" destId="{E5FB53A4-18E3-4485-9246-08E4D4A96D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3D7D98-FC72-478A-BC14-0A769FF6AA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6CAB28-F16F-4172-9D9C-2E2CD2B60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LED-led investment facilitation</a:t>
          </a:r>
        </a:p>
      </dgm:t>
    </dgm:pt>
    <dgm:pt modelId="{67FF19E8-C737-4C4F-B19A-B1E7724A6658}" type="parTrans" cxnId="{47E46395-FDDB-4347-9B5E-24A909D02CE5}">
      <dgm:prSet/>
      <dgm:spPr/>
      <dgm:t>
        <a:bodyPr/>
        <a:lstStyle/>
        <a:p>
          <a:endParaRPr lang="en-US"/>
        </a:p>
      </dgm:t>
    </dgm:pt>
    <dgm:pt modelId="{EE651FC7-FDD1-4E8F-B312-77BF2D00826F}" type="sibTrans" cxnId="{47E46395-FDDB-4347-9B5E-24A909D02CE5}">
      <dgm:prSet/>
      <dgm:spPr/>
      <dgm:t>
        <a:bodyPr/>
        <a:lstStyle/>
        <a:p>
          <a:endParaRPr lang="en-US"/>
        </a:p>
      </dgm:t>
    </dgm:pt>
    <dgm:pt modelId="{F16ED6B4-D5DF-4971-8E5B-A6A85A3143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Alignment with IDP, LED Strategy and National, Provincial District Plans</a:t>
          </a:r>
        </a:p>
      </dgm:t>
    </dgm:pt>
    <dgm:pt modelId="{A16B0CA2-7F88-4CD1-90F5-5103064E2C30}" type="parTrans" cxnId="{0D47C9EF-0ADC-42D5-A4C6-1D1732CE322C}">
      <dgm:prSet/>
      <dgm:spPr/>
      <dgm:t>
        <a:bodyPr/>
        <a:lstStyle/>
        <a:p>
          <a:endParaRPr lang="en-US"/>
        </a:p>
      </dgm:t>
    </dgm:pt>
    <dgm:pt modelId="{D8ED2E3F-D79A-4FB2-9FF0-CBA739915341}" type="sibTrans" cxnId="{0D47C9EF-0ADC-42D5-A4C6-1D1732CE322C}">
      <dgm:prSet/>
      <dgm:spPr/>
      <dgm:t>
        <a:bodyPr/>
        <a:lstStyle/>
        <a:p>
          <a:endParaRPr lang="en-US"/>
        </a:p>
      </dgm:t>
    </dgm:pt>
    <dgm:pt modelId="{B2FE7032-A0C7-4BA4-A477-81F177EAAB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Public–Private Partnership opportunities</a:t>
          </a:r>
        </a:p>
      </dgm:t>
    </dgm:pt>
    <dgm:pt modelId="{4B198A3C-2F40-4BD7-8BEC-6E6ABDE1AFA2}" type="parTrans" cxnId="{8753B7F1-B0B8-491A-9D4D-972E47C8C0FF}">
      <dgm:prSet/>
      <dgm:spPr/>
      <dgm:t>
        <a:bodyPr/>
        <a:lstStyle/>
        <a:p>
          <a:endParaRPr lang="en-US"/>
        </a:p>
      </dgm:t>
    </dgm:pt>
    <dgm:pt modelId="{E1C1A933-7510-409B-9ED3-09CD577BF9BE}" type="sibTrans" cxnId="{8753B7F1-B0B8-491A-9D4D-972E47C8C0FF}">
      <dgm:prSet/>
      <dgm:spPr/>
      <dgm:t>
        <a:bodyPr/>
        <a:lstStyle/>
        <a:p>
          <a:endParaRPr lang="en-US"/>
        </a:p>
      </dgm:t>
    </dgm:pt>
    <dgm:pt modelId="{388C72B7-38FE-4AFD-A99F-3A7F2A449E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One-stop investor support</a:t>
          </a:r>
        </a:p>
      </dgm:t>
    </dgm:pt>
    <dgm:pt modelId="{ED67EC3A-C34D-487B-B118-7F2D9A0BC45A}" type="parTrans" cxnId="{43FB9F41-2E2F-4CF2-B994-D7F213C14B53}">
      <dgm:prSet/>
      <dgm:spPr/>
      <dgm:t>
        <a:bodyPr/>
        <a:lstStyle/>
        <a:p>
          <a:endParaRPr lang="en-US"/>
        </a:p>
      </dgm:t>
    </dgm:pt>
    <dgm:pt modelId="{46C01EBC-47CF-40BD-99F1-A54FC1AEA905}" type="sibTrans" cxnId="{43FB9F41-2E2F-4CF2-B994-D7F213C14B53}">
      <dgm:prSet/>
      <dgm:spPr/>
      <dgm:t>
        <a:bodyPr/>
        <a:lstStyle/>
        <a:p>
          <a:endParaRPr lang="en-US"/>
        </a:p>
      </dgm:t>
    </dgm:pt>
    <dgm:pt modelId="{2DDE31CA-213A-437D-ABE5-5381C9EDE234}" type="pres">
      <dgm:prSet presAssocID="{673D7D98-FC72-478A-BC14-0A769FF6AAF5}" presName="diagram" presStyleCnt="0">
        <dgm:presLayoutVars>
          <dgm:dir/>
          <dgm:resizeHandles val="exact"/>
        </dgm:presLayoutVars>
      </dgm:prSet>
      <dgm:spPr/>
    </dgm:pt>
    <dgm:pt modelId="{B41F67AF-2F7D-4F5C-8803-61C7BE73B116}" type="pres">
      <dgm:prSet presAssocID="{4C6CAB28-F16F-4172-9D9C-2E2CD2B60EEF}" presName="node" presStyleLbl="node1" presStyleIdx="0" presStyleCnt="4">
        <dgm:presLayoutVars>
          <dgm:bulletEnabled val="1"/>
        </dgm:presLayoutVars>
      </dgm:prSet>
      <dgm:spPr/>
    </dgm:pt>
    <dgm:pt modelId="{95CB9B6E-6A66-453B-824B-DBFA7DE09D47}" type="pres">
      <dgm:prSet presAssocID="{EE651FC7-FDD1-4E8F-B312-77BF2D00826F}" presName="sibTrans" presStyleCnt="0"/>
      <dgm:spPr/>
    </dgm:pt>
    <dgm:pt modelId="{03887B9C-FC21-4943-A35D-2BF080A83193}" type="pres">
      <dgm:prSet presAssocID="{F16ED6B4-D5DF-4971-8E5B-A6A85A314319}" presName="node" presStyleLbl="node1" presStyleIdx="1" presStyleCnt="4">
        <dgm:presLayoutVars>
          <dgm:bulletEnabled val="1"/>
        </dgm:presLayoutVars>
      </dgm:prSet>
      <dgm:spPr/>
    </dgm:pt>
    <dgm:pt modelId="{2403BD02-906D-4CBE-85DB-9D7893EFF9DF}" type="pres">
      <dgm:prSet presAssocID="{D8ED2E3F-D79A-4FB2-9FF0-CBA739915341}" presName="sibTrans" presStyleCnt="0"/>
      <dgm:spPr/>
    </dgm:pt>
    <dgm:pt modelId="{403C9E7C-1CC3-454F-863E-EF949CCB30A6}" type="pres">
      <dgm:prSet presAssocID="{B2FE7032-A0C7-4BA4-A477-81F177EAAB2F}" presName="node" presStyleLbl="node1" presStyleIdx="2" presStyleCnt="4">
        <dgm:presLayoutVars>
          <dgm:bulletEnabled val="1"/>
        </dgm:presLayoutVars>
      </dgm:prSet>
      <dgm:spPr/>
    </dgm:pt>
    <dgm:pt modelId="{30500819-911F-453C-92D4-D4EB0ED5D667}" type="pres">
      <dgm:prSet presAssocID="{E1C1A933-7510-409B-9ED3-09CD577BF9BE}" presName="sibTrans" presStyleCnt="0"/>
      <dgm:spPr/>
    </dgm:pt>
    <dgm:pt modelId="{E6FDFD38-BBE0-4A08-8D4D-EE36410C3F86}" type="pres">
      <dgm:prSet presAssocID="{388C72B7-38FE-4AFD-A99F-3A7F2A449EFF}" presName="node" presStyleLbl="node1" presStyleIdx="3" presStyleCnt="4">
        <dgm:presLayoutVars>
          <dgm:bulletEnabled val="1"/>
        </dgm:presLayoutVars>
      </dgm:prSet>
      <dgm:spPr/>
    </dgm:pt>
  </dgm:ptLst>
  <dgm:cxnLst>
    <dgm:cxn modelId="{43FB9F41-2E2F-4CF2-B994-D7F213C14B53}" srcId="{673D7D98-FC72-478A-BC14-0A769FF6AAF5}" destId="{388C72B7-38FE-4AFD-A99F-3A7F2A449EFF}" srcOrd="3" destOrd="0" parTransId="{ED67EC3A-C34D-487B-B118-7F2D9A0BC45A}" sibTransId="{46C01EBC-47CF-40BD-99F1-A54FC1AEA905}"/>
    <dgm:cxn modelId="{4041E04E-DA6F-4C60-B3C4-80FC7A7147F7}" type="presOf" srcId="{F16ED6B4-D5DF-4971-8E5B-A6A85A314319}" destId="{03887B9C-FC21-4943-A35D-2BF080A83193}" srcOrd="0" destOrd="0" presId="urn:microsoft.com/office/officeart/2005/8/layout/default"/>
    <dgm:cxn modelId="{B39A737A-8697-4269-AEE6-12EBBFB4A4A9}" type="presOf" srcId="{673D7D98-FC72-478A-BC14-0A769FF6AAF5}" destId="{2DDE31CA-213A-437D-ABE5-5381C9EDE234}" srcOrd="0" destOrd="0" presId="urn:microsoft.com/office/officeart/2005/8/layout/default"/>
    <dgm:cxn modelId="{47E46395-FDDB-4347-9B5E-24A909D02CE5}" srcId="{673D7D98-FC72-478A-BC14-0A769FF6AAF5}" destId="{4C6CAB28-F16F-4172-9D9C-2E2CD2B60EEF}" srcOrd="0" destOrd="0" parTransId="{67FF19E8-C737-4C4F-B19A-B1E7724A6658}" sibTransId="{EE651FC7-FDD1-4E8F-B312-77BF2D00826F}"/>
    <dgm:cxn modelId="{44450DC6-4B34-4042-A0E4-3309DD32A62D}" type="presOf" srcId="{388C72B7-38FE-4AFD-A99F-3A7F2A449EFF}" destId="{E6FDFD38-BBE0-4A08-8D4D-EE36410C3F86}" srcOrd="0" destOrd="0" presId="urn:microsoft.com/office/officeart/2005/8/layout/default"/>
    <dgm:cxn modelId="{101B45D0-21DD-40B6-B24A-63DA214E686D}" type="presOf" srcId="{4C6CAB28-F16F-4172-9D9C-2E2CD2B60EEF}" destId="{B41F67AF-2F7D-4F5C-8803-61C7BE73B116}" srcOrd="0" destOrd="0" presId="urn:microsoft.com/office/officeart/2005/8/layout/default"/>
    <dgm:cxn modelId="{ACC77AD4-074F-4994-A8C6-F9FBA144B5FB}" type="presOf" srcId="{B2FE7032-A0C7-4BA4-A477-81F177EAAB2F}" destId="{403C9E7C-1CC3-454F-863E-EF949CCB30A6}" srcOrd="0" destOrd="0" presId="urn:microsoft.com/office/officeart/2005/8/layout/default"/>
    <dgm:cxn modelId="{0D47C9EF-0ADC-42D5-A4C6-1D1732CE322C}" srcId="{673D7D98-FC72-478A-BC14-0A769FF6AAF5}" destId="{F16ED6B4-D5DF-4971-8E5B-A6A85A314319}" srcOrd="1" destOrd="0" parTransId="{A16B0CA2-7F88-4CD1-90F5-5103064E2C30}" sibTransId="{D8ED2E3F-D79A-4FB2-9FF0-CBA739915341}"/>
    <dgm:cxn modelId="{8753B7F1-B0B8-491A-9D4D-972E47C8C0FF}" srcId="{673D7D98-FC72-478A-BC14-0A769FF6AAF5}" destId="{B2FE7032-A0C7-4BA4-A477-81F177EAAB2F}" srcOrd="2" destOrd="0" parTransId="{4B198A3C-2F40-4BD7-8BEC-6E6ABDE1AFA2}" sibTransId="{E1C1A933-7510-409B-9ED3-09CD577BF9BE}"/>
    <dgm:cxn modelId="{3FCDCEB1-4BBD-4037-9221-6056696881AC}" type="presParOf" srcId="{2DDE31CA-213A-437D-ABE5-5381C9EDE234}" destId="{B41F67AF-2F7D-4F5C-8803-61C7BE73B116}" srcOrd="0" destOrd="0" presId="urn:microsoft.com/office/officeart/2005/8/layout/default"/>
    <dgm:cxn modelId="{AF62ABA0-4747-415C-9047-CADB53B0F4C5}" type="presParOf" srcId="{2DDE31CA-213A-437D-ABE5-5381C9EDE234}" destId="{95CB9B6E-6A66-453B-824B-DBFA7DE09D47}" srcOrd="1" destOrd="0" presId="urn:microsoft.com/office/officeart/2005/8/layout/default"/>
    <dgm:cxn modelId="{9EF7DFA3-CE65-43A2-9BAB-6FC81A50C7E9}" type="presParOf" srcId="{2DDE31CA-213A-437D-ABE5-5381C9EDE234}" destId="{03887B9C-FC21-4943-A35D-2BF080A83193}" srcOrd="2" destOrd="0" presId="urn:microsoft.com/office/officeart/2005/8/layout/default"/>
    <dgm:cxn modelId="{04F3C2AD-41AB-4948-85FE-05FAABA169EA}" type="presParOf" srcId="{2DDE31CA-213A-437D-ABE5-5381C9EDE234}" destId="{2403BD02-906D-4CBE-85DB-9D7893EFF9DF}" srcOrd="3" destOrd="0" presId="urn:microsoft.com/office/officeart/2005/8/layout/default"/>
    <dgm:cxn modelId="{208A0CDC-4126-41BB-A932-76E5DFB3E860}" type="presParOf" srcId="{2DDE31CA-213A-437D-ABE5-5381C9EDE234}" destId="{403C9E7C-1CC3-454F-863E-EF949CCB30A6}" srcOrd="4" destOrd="0" presId="urn:microsoft.com/office/officeart/2005/8/layout/default"/>
    <dgm:cxn modelId="{BA04284A-EB82-45DF-803D-C5CB783E0DD0}" type="presParOf" srcId="{2DDE31CA-213A-437D-ABE5-5381C9EDE234}" destId="{30500819-911F-453C-92D4-D4EB0ED5D667}" srcOrd="5" destOrd="0" presId="urn:microsoft.com/office/officeart/2005/8/layout/default"/>
    <dgm:cxn modelId="{6085F3A6-2164-4BBC-BD21-C758C4557EBE}" type="presParOf" srcId="{2DDE31CA-213A-437D-ABE5-5381C9EDE234}" destId="{E6FDFD38-BBE0-4A08-8D4D-EE36410C3F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34C61C-7312-4305-98A9-A55361187F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944D56-4E71-4E91-B4E9-257748DAE68D}">
      <dgm:prSet/>
      <dgm:spPr/>
      <dgm:t>
        <a:bodyPr/>
        <a:lstStyle/>
        <a:p>
          <a:r>
            <a:rPr lang="en-US"/>
            <a:t>Mining and energy companies</a:t>
          </a:r>
        </a:p>
      </dgm:t>
    </dgm:pt>
    <dgm:pt modelId="{FF813A0D-27F7-47FA-9DF8-68B7B1754873}" type="parTrans" cxnId="{F33136DC-1253-4723-A7E6-9C337ABA44FF}">
      <dgm:prSet/>
      <dgm:spPr/>
      <dgm:t>
        <a:bodyPr/>
        <a:lstStyle/>
        <a:p>
          <a:endParaRPr lang="en-US"/>
        </a:p>
      </dgm:t>
    </dgm:pt>
    <dgm:pt modelId="{756A2B3F-F6F8-4359-B9F8-F3F7EF4F73E6}" type="sibTrans" cxnId="{F33136DC-1253-4723-A7E6-9C337ABA44FF}">
      <dgm:prSet/>
      <dgm:spPr/>
      <dgm:t>
        <a:bodyPr/>
        <a:lstStyle/>
        <a:p>
          <a:endParaRPr lang="en-US"/>
        </a:p>
      </dgm:t>
    </dgm:pt>
    <dgm:pt modelId="{76536B6D-41A4-46DC-A1AA-62A201AF605F}">
      <dgm:prSet/>
      <dgm:spPr/>
      <dgm:t>
        <a:bodyPr/>
        <a:lstStyle/>
        <a:p>
          <a:r>
            <a:rPr lang="en-US"/>
            <a:t>Agricultural producers and associations</a:t>
          </a:r>
        </a:p>
      </dgm:t>
    </dgm:pt>
    <dgm:pt modelId="{41B76FAD-2E28-4184-B658-8716EC4CA1EA}" type="parTrans" cxnId="{2D5FAB74-AE69-43A4-A3B8-4DA7C1D8F979}">
      <dgm:prSet/>
      <dgm:spPr/>
      <dgm:t>
        <a:bodyPr/>
        <a:lstStyle/>
        <a:p>
          <a:endParaRPr lang="en-US"/>
        </a:p>
      </dgm:t>
    </dgm:pt>
    <dgm:pt modelId="{49029910-7CED-45FD-B25C-81D8BC1D4535}" type="sibTrans" cxnId="{2D5FAB74-AE69-43A4-A3B8-4DA7C1D8F979}">
      <dgm:prSet/>
      <dgm:spPr/>
      <dgm:t>
        <a:bodyPr/>
        <a:lstStyle/>
        <a:p>
          <a:endParaRPr lang="en-US"/>
        </a:p>
      </dgm:t>
    </dgm:pt>
    <dgm:pt modelId="{C87ACA3F-4A1E-4010-8C14-5B80B97FF0D9}">
      <dgm:prSet/>
      <dgm:spPr/>
      <dgm:t>
        <a:bodyPr/>
        <a:lstStyle/>
        <a:p>
          <a:r>
            <a:rPr lang="en-US"/>
            <a:t>Development finance institutions</a:t>
          </a:r>
        </a:p>
      </dgm:t>
    </dgm:pt>
    <dgm:pt modelId="{235017F1-1861-4B49-A0F6-3EEF30FBD41A}" type="parTrans" cxnId="{7FC28EAE-5219-494E-A096-C445ED9E8A0C}">
      <dgm:prSet/>
      <dgm:spPr/>
      <dgm:t>
        <a:bodyPr/>
        <a:lstStyle/>
        <a:p>
          <a:endParaRPr lang="en-US"/>
        </a:p>
      </dgm:t>
    </dgm:pt>
    <dgm:pt modelId="{A811D3C3-8CF3-48B0-B0B6-D817740B3459}" type="sibTrans" cxnId="{7FC28EAE-5219-494E-A096-C445ED9E8A0C}">
      <dgm:prSet/>
      <dgm:spPr/>
      <dgm:t>
        <a:bodyPr/>
        <a:lstStyle/>
        <a:p>
          <a:endParaRPr lang="en-US"/>
        </a:p>
      </dgm:t>
    </dgm:pt>
    <dgm:pt modelId="{CD5EFEE1-F35B-4485-B56B-CE5DB9EF1A81}">
      <dgm:prSet/>
      <dgm:spPr/>
      <dgm:t>
        <a:bodyPr/>
        <a:lstStyle/>
        <a:p>
          <a:r>
            <a:rPr lang="en-US"/>
            <a:t>Government and community partners</a:t>
          </a:r>
        </a:p>
      </dgm:t>
    </dgm:pt>
    <dgm:pt modelId="{1FB68717-7C3E-42B7-8BEC-32F1B0AA2266}" type="parTrans" cxnId="{7F9EFCB9-3AB5-4613-B319-B5A5C46261E8}">
      <dgm:prSet/>
      <dgm:spPr/>
      <dgm:t>
        <a:bodyPr/>
        <a:lstStyle/>
        <a:p>
          <a:endParaRPr lang="en-US"/>
        </a:p>
      </dgm:t>
    </dgm:pt>
    <dgm:pt modelId="{6F83E640-3594-4EE4-AE05-8B15E3CBCC22}" type="sibTrans" cxnId="{7F9EFCB9-3AB5-4613-B319-B5A5C46261E8}">
      <dgm:prSet/>
      <dgm:spPr/>
      <dgm:t>
        <a:bodyPr/>
        <a:lstStyle/>
        <a:p>
          <a:endParaRPr lang="en-US"/>
        </a:p>
      </dgm:t>
    </dgm:pt>
    <dgm:pt modelId="{32BCB613-8118-4C75-9724-C963D9768600}" type="pres">
      <dgm:prSet presAssocID="{F434C61C-7312-4305-98A9-A55361187FC5}" presName="linear" presStyleCnt="0">
        <dgm:presLayoutVars>
          <dgm:animLvl val="lvl"/>
          <dgm:resizeHandles val="exact"/>
        </dgm:presLayoutVars>
      </dgm:prSet>
      <dgm:spPr/>
    </dgm:pt>
    <dgm:pt modelId="{ADCDC573-C92B-4F55-BE6F-B589EB0225FE}" type="pres">
      <dgm:prSet presAssocID="{7C944D56-4E71-4E91-B4E9-257748DAE6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63A9DF-AC07-422E-A9A9-1458A1FD410A}" type="pres">
      <dgm:prSet presAssocID="{756A2B3F-F6F8-4359-B9F8-F3F7EF4F73E6}" presName="spacer" presStyleCnt="0"/>
      <dgm:spPr/>
    </dgm:pt>
    <dgm:pt modelId="{7BC27199-E240-4FBA-87DF-C1E1422F1197}" type="pres">
      <dgm:prSet presAssocID="{76536B6D-41A4-46DC-A1AA-62A201AF60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BFD3B7-0969-4B1D-A1B8-55203B44B052}" type="pres">
      <dgm:prSet presAssocID="{49029910-7CED-45FD-B25C-81D8BC1D4535}" presName="spacer" presStyleCnt="0"/>
      <dgm:spPr/>
    </dgm:pt>
    <dgm:pt modelId="{EE2896A6-3A5F-4899-86AC-929AA7F63FBA}" type="pres">
      <dgm:prSet presAssocID="{C87ACA3F-4A1E-4010-8C14-5B80B97FF0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357143-7F36-4FBD-AFC4-2AB6BC227E66}" type="pres">
      <dgm:prSet presAssocID="{A811D3C3-8CF3-48B0-B0B6-D817740B3459}" presName="spacer" presStyleCnt="0"/>
      <dgm:spPr/>
    </dgm:pt>
    <dgm:pt modelId="{EC160E87-851C-42A5-8C25-C9B0778E6B8F}" type="pres">
      <dgm:prSet presAssocID="{CD5EFEE1-F35B-4485-B56B-CE5DB9EF1A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BF6917-A88B-4FE9-8805-600549D64588}" type="presOf" srcId="{F434C61C-7312-4305-98A9-A55361187FC5}" destId="{32BCB613-8118-4C75-9724-C963D9768600}" srcOrd="0" destOrd="0" presId="urn:microsoft.com/office/officeart/2005/8/layout/vList2"/>
    <dgm:cxn modelId="{2D5FAB74-AE69-43A4-A3B8-4DA7C1D8F979}" srcId="{F434C61C-7312-4305-98A9-A55361187FC5}" destId="{76536B6D-41A4-46DC-A1AA-62A201AF605F}" srcOrd="1" destOrd="0" parTransId="{41B76FAD-2E28-4184-B658-8716EC4CA1EA}" sibTransId="{49029910-7CED-45FD-B25C-81D8BC1D4535}"/>
    <dgm:cxn modelId="{85AB2659-3FCF-43FE-866B-750BE10CF542}" type="presOf" srcId="{7C944D56-4E71-4E91-B4E9-257748DAE68D}" destId="{ADCDC573-C92B-4F55-BE6F-B589EB0225FE}" srcOrd="0" destOrd="0" presId="urn:microsoft.com/office/officeart/2005/8/layout/vList2"/>
    <dgm:cxn modelId="{7FC28EAE-5219-494E-A096-C445ED9E8A0C}" srcId="{F434C61C-7312-4305-98A9-A55361187FC5}" destId="{C87ACA3F-4A1E-4010-8C14-5B80B97FF0D9}" srcOrd="2" destOrd="0" parTransId="{235017F1-1861-4B49-A0F6-3EEF30FBD41A}" sibTransId="{A811D3C3-8CF3-48B0-B0B6-D817740B3459}"/>
    <dgm:cxn modelId="{2B354AB9-F822-467F-8E0D-8F6CFA38D09C}" type="presOf" srcId="{76536B6D-41A4-46DC-A1AA-62A201AF605F}" destId="{7BC27199-E240-4FBA-87DF-C1E1422F1197}" srcOrd="0" destOrd="0" presId="urn:microsoft.com/office/officeart/2005/8/layout/vList2"/>
    <dgm:cxn modelId="{7F9EFCB9-3AB5-4613-B319-B5A5C46261E8}" srcId="{F434C61C-7312-4305-98A9-A55361187FC5}" destId="{CD5EFEE1-F35B-4485-B56B-CE5DB9EF1A81}" srcOrd="3" destOrd="0" parTransId="{1FB68717-7C3E-42B7-8BEC-32F1B0AA2266}" sibTransId="{6F83E640-3594-4EE4-AE05-8B15E3CBCC22}"/>
    <dgm:cxn modelId="{0E7B1BDB-20EA-4C89-BF2A-B88C5B0A9B9C}" type="presOf" srcId="{C87ACA3F-4A1E-4010-8C14-5B80B97FF0D9}" destId="{EE2896A6-3A5F-4899-86AC-929AA7F63FBA}" srcOrd="0" destOrd="0" presId="urn:microsoft.com/office/officeart/2005/8/layout/vList2"/>
    <dgm:cxn modelId="{F33136DC-1253-4723-A7E6-9C337ABA44FF}" srcId="{F434C61C-7312-4305-98A9-A55361187FC5}" destId="{7C944D56-4E71-4E91-B4E9-257748DAE68D}" srcOrd="0" destOrd="0" parTransId="{FF813A0D-27F7-47FA-9DF8-68B7B1754873}" sibTransId="{756A2B3F-F6F8-4359-B9F8-F3F7EF4F73E6}"/>
    <dgm:cxn modelId="{FC8AF3FF-5468-4B1E-A727-678C070B72DC}" type="presOf" srcId="{CD5EFEE1-F35B-4485-B56B-CE5DB9EF1A81}" destId="{EC160E87-851C-42A5-8C25-C9B0778E6B8F}" srcOrd="0" destOrd="0" presId="urn:microsoft.com/office/officeart/2005/8/layout/vList2"/>
    <dgm:cxn modelId="{0D80EB03-3B62-41D8-AB3C-AE2AD7D17A53}" type="presParOf" srcId="{32BCB613-8118-4C75-9724-C963D9768600}" destId="{ADCDC573-C92B-4F55-BE6F-B589EB0225FE}" srcOrd="0" destOrd="0" presId="urn:microsoft.com/office/officeart/2005/8/layout/vList2"/>
    <dgm:cxn modelId="{825D770C-9F8F-423C-8ECF-B7CD82011C97}" type="presParOf" srcId="{32BCB613-8118-4C75-9724-C963D9768600}" destId="{1263A9DF-AC07-422E-A9A9-1458A1FD410A}" srcOrd="1" destOrd="0" presId="urn:microsoft.com/office/officeart/2005/8/layout/vList2"/>
    <dgm:cxn modelId="{3EA12E33-CA54-44BB-B7E5-8BF69B7CC9CD}" type="presParOf" srcId="{32BCB613-8118-4C75-9724-C963D9768600}" destId="{7BC27199-E240-4FBA-87DF-C1E1422F1197}" srcOrd="2" destOrd="0" presId="urn:microsoft.com/office/officeart/2005/8/layout/vList2"/>
    <dgm:cxn modelId="{B224C58B-D4F6-4A65-94AB-FF5E45F690AA}" type="presParOf" srcId="{32BCB613-8118-4C75-9724-C963D9768600}" destId="{5EBFD3B7-0969-4B1D-A1B8-55203B44B052}" srcOrd="3" destOrd="0" presId="urn:microsoft.com/office/officeart/2005/8/layout/vList2"/>
    <dgm:cxn modelId="{60BC4DD9-F17E-4D7C-9E1A-10578C4F3CBA}" type="presParOf" srcId="{32BCB613-8118-4C75-9724-C963D9768600}" destId="{EE2896A6-3A5F-4899-86AC-929AA7F63FBA}" srcOrd="4" destOrd="0" presId="urn:microsoft.com/office/officeart/2005/8/layout/vList2"/>
    <dgm:cxn modelId="{85132B68-B8B3-4D72-BAC3-9D7EF9CE5414}" type="presParOf" srcId="{32BCB613-8118-4C75-9724-C963D9768600}" destId="{50357143-7F36-4FBD-AFC4-2AB6BC227E66}" srcOrd="5" destOrd="0" presId="urn:microsoft.com/office/officeart/2005/8/layout/vList2"/>
    <dgm:cxn modelId="{0609EB73-0844-468C-A1B6-05A32A9477DD}" type="presParOf" srcId="{32BCB613-8118-4C75-9724-C963D9768600}" destId="{EC160E87-851C-42A5-8C25-C9B0778E6B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62EDE-CFCB-41F9-A446-B1A7777D294C}">
      <dsp:nvSpPr>
        <dsp:cNvPr id="0" name=""/>
        <dsp:cNvSpPr/>
      </dsp:nvSpPr>
      <dsp:spPr>
        <a:xfrm>
          <a:off x="0" y="0"/>
          <a:ext cx="3815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7AC934-979F-4D64-870B-EC826EBBE8E5}">
      <dsp:nvSpPr>
        <dsp:cNvPr id="0" name=""/>
        <dsp:cNvSpPr/>
      </dsp:nvSpPr>
      <dsp:spPr>
        <a:xfrm>
          <a:off x="0" y="0"/>
          <a:ext cx="3815379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Strategic location and infrastructure</a:t>
          </a:r>
        </a:p>
      </dsp:txBody>
      <dsp:txXfrm>
        <a:off x="0" y="0"/>
        <a:ext cx="3815379" cy="902354"/>
      </dsp:txXfrm>
    </dsp:sp>
    <dsp:sp modelId="{D4452F60-88B2-40C0-8505-F7B7F0A252A9}">
      <dsp:nvSpPr>
        <dsp:cNvPr id="0" name=""/>
        <dsp:cNvSpPr/>
      </dsp:nvSpPr>
      <dsp:spPr>
        <a:xfrm>
          <a:off x="0" y="902354"/>
          <a:ext cx="3815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48C4FB-7A37-4786-9A56-8F5710CD0510}">
      <dsp:nvSpPr>
        <dsp:cNvPr id="0" name=""/>
        <dsp:cNvSpPr/>
      </dsp:nvSpPr>
      <dsp:spPr>
        <a:xfrm>
          <a:off x="0" y="902354"/>
          <a:ext cx="3815379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Diverse and scalable investment opportunities</a:t>
          </a:r>
        </a:p>
      </dsp:txBody>
      <dsp:txXfrm>
        <a:off x="0" y="902354"/>
        <a:ext cx="3815379" cy="902354"/>
      </dsp:txXfrm>
    </dsp:sp>
    <dsp:sp modelId="{4F733FEF-6A54-47B2-84E9-3B61CA932762}">
      <dsp:nvSpPr>
        <dsp:cNvPr id="0" name=""/>
        <dsp:cNvSpPr/>
      </dsp:nvSpPr>
      <dsp:spPr>
        <a:xfrm>
          <a:off x="0" y="1804708"/>
          <a:ext cx="3815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581869-06C8-4EA7-87AF-4B6534D1E91F}">
      <dsp:nvSpPr>
        <dsp:cNvPr id="0" name=""/>
        <dsp:cNvSpPr/>
      </dsp:nvSpPr>
      <dsp:spPr>
        <a:xfrm>
          <a:off x="0" y="1804708"/>
          <a:ext cx="3815379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Supportive local government</a:t>
          </a:r>
        </a:p>
      </dsp:txBody>
      <dsp:txXfrm>
        <a:off x="0" y="1804708"/>
        <a:ext cx="3815379" cy="902354"/>
      </dsp:txXfrm>
    </dsp:sp>
    <dsp:sp modelId="{63E5EB30-7129-4FC1-A9CD-9E1872F06386}">
      <dsp:nvSpPr>
        <dsp:cNvPr id="0" name=""/>
        <dsp:cNvSpPr/>
      </dsp:nvSpPr>
      <dsp:spPr>
        <a:xfrm>
          <a:off x="0" y="2707062"/>
          <a:ext cx="3815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1C5C7C-0F95-4C7F-B7BB-1F70200AD9C9}">
      <dsp:nvSpPr>
        <dsp:cNvPr id="0" name=""/>
        <dsp:cNvSpPr/>
      </dsp:nvSpPr>
      <dsp:spPr>
        <a:xfrm>
          <a:off x="0" y="2707062"/>
          <a:ext cx="3815379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Partner in South Africa’s energy future</a:t>
          </a:r>
        </a:p>
      </dsp:txBody>
      <dsp:txXfrm>
        <a:off x="0" y="2707062"/>
        <a:ext cx="3815379" cy="902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58115-6439-493A-9666-50ABD4AD7F18}">
      <dsp:nvSpPr>
        <dsp:cNvPr id="0" name=""/>
        <dsp:cNvSpPr/>
      </dsp:nvSpPr>
      <dsp:spPr>
        <a:xfrm>
          <a:off x="100003" y="406946"/>
          <a:ext cx="992255" cy="9922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B3E3E-55D6-477B-A0A0-DADE3CE08A86}">
      <dsp:nvSpPr>
        <dsp:cNvPr id="0" name=""/>
        <dsp:cNvSpPr/>
      </dsp:nvSpPr>
      <dsp:spPr>
        <a:xfrm>
          <a:off x="308376" y="615320"/>
          <a:ext cx="575508" cy="5755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8681-1835-4A40-BA88-D8BC4ECBA29C}">
      <dsp:nvSpPr>
        <dsp:cNvPr id="0" name=""/>
        <dsp:cNvSpPr/>
      </dsp:nvSpPr>
      <dsp:spPr>
        <a:xfrm>
          <a:off x="1304885" y="406946"/>
          <a:ext cx="2338888" cy="99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Located in Limpopo’s Waterberg District</a:t>
          </a:r>
        </a:p>
      </dsp:txBody>
      <dsp:txXfrm>
        <a:off x="1304885" y="406946"/>
        <a:ext cx="2338888" cy="992255"/>
      </dsp:txXfrm>
    </dsp:sp>
    <dsp:sp modelId="{E3BD77A2-047F-432D-9248-64A7FB996B58}">
      <dsp:nvSpPr>
        <dsp:cNvPr id="0" name=""/>
        <dsp:cNvSpPr/>
      </dsp:nvSpPr>
      <dsp:spPr>
        <a:xfrm>
          <a:off x="4051306" y="406946"/>
          <a:ext cx="992255" cy="9922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E0C1F-7264-4C00-B32C-A3B44C4B1B8D}">
      <dsp:nvSpPr>
        <dsp:cNvPr id="0" name=""/>
        <dsp:cNvSpPr/>
      </dsp:nvSpPr>
      <dsp:spPr>
        <a:xfrm>
          <a:off x="4259680" y="615320"/>
          <a:ext cx="575508" cy="5755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C9A2-9312-40D9-A394-0A2D02912FED}">
      <dsp:nvSpPr>
        <dsp:cNvPr id="0" name=""/>
        <dsp:cNvSpPr/>
      </dsp:nvSpPr>
      <dsp:spPr>
        <a:xfrm>
          <a:off x="5256188" y="406946"/>
          <a:ext cx="2338888" cy="99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Anchor of national energy generation</a:t>
          </a:r>
        </a:p>
      </dsp:txBody>
      <dsp:txXfrm>
        <a:off x="5256188" y="406946"/>
        <a:ext cx="2338888" cy="992255"/>
      </dsp:txXfrm>
    </dsp:sp>
    <dsp:sp modelId="{98285EEB-7140-4160-9C45-B6930B1EF572}">
      <dsp:nvSpPr>
        <dsp:cNvPr id="0" name=""/>
        <dsp:cNvSpPr/>
      </dsp:nvSpPr>
      <dsp:spPr>
        <a:xfrm>
          <a:off x="100003" y="1972369"/>
          <a:ext cx="992255" cy="9922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334C2-AEDD-4422-AC99-36E0092BD2C9}">
      <dsp:nvSpPr>
        <dsp:cNvPr id="0" name=""/>
        <dsp:cNvSpPr/>
      </dsp:nvSpPr>
      <dsp:spPr>
        <a:xfrm>
          <a:off x="308376" y="2180742"/>
          <a:ext cx="575508" cy="5755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7E154-5CCE-4180-90AE-9D01A8D2EDFF}">
      <dsp:nvSpPr>
        <dsp:cNvPr id="0" name=""/>
        <dsp:cNvSpPr/>
      </dsp:nvSpPr>
      <dsp:spPr>
        <a:xfrm>
          <a:off x="1304885" y="1972369"/>
          <a:ext cx="2338888" cy="99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Access to road, rail and bulk infrastructure</a:t>
          </a:r>
        </a:p>
      </dsp:txBody>
      <dsp:txXfrm>
        <a:off x="1304885" y="1972369"/>
        <a:ext cx="2338888" cy="992255"/>
      </dsp:txXfrm>
    </dsp:sp>
    <dsp:sp modelId="{FDB89934-888C-481E-B44A-08753757CCD9}">
      <dsp:nvSpPr>
        <dsp:cNvPr id="0" name=""/>
        <dsp:cNvSpPr/>
      </dsp:nvSpPr>
      <dsp:spPr>
        <a:xfrm>
          <a:off x="4051306" y="1972369"/>
          <a:ext cx="992255" cy="9922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D2850-4518-4343-85B0-CFE240929B03}">
      <dsp:nvSpPr>
        <dsp:cNvPr id="0" name=""/>
        <dsp:cNvSpPr/>
      </dsp:nvSpPr>
      <dsp:spPr>
        <a:xfrm>
          <a:off x="4259680" y="2180742"/>
          <a:ext cx="575508" cy="5755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C805-5641-42E0-9EC0-F72F2B423EE1}">
      <dsp:nvSpPr>
        <dsp:cNvPr id="0" name=""/>
        <dsp:cNvSpPr/>
      </dsp:nvSpPr>
      <dsp:spPr>
        <a:xfrm>
          <a:off x="5256188" y="1972369"/>
          <a:ext cx="2338888" cy="99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Proximity to regional and national markets</a:t>
          </a:r>
        </a:p>
      </dsp:txBody>
      <dsp:txXfrm>
        <a:off x="5256188" y="1972369"/>
        <a:ext cx="2338888" cy="992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6842F-5191-4B21-B845-9B2A1E5E1533}">
      <dsp:nvSpPr>
        <dsp:cNvPr id="0" name=""/>
        <dsp:cNvSpPr/>
      </dsp:nvSpPr>
      <dsp:spPr>
        <a:xfrm>
          <a:off x="0" y="2439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692AB-B662-492A-8288-BC687801D210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92F55-055E-456B-B5B8-CCE3E2F3BBA8}">
      <dsp:nvSpPr>
        <dsp:cNvPr id="0" name=""/>
        <dsp:cNvSpPr/>
      </dsp:nvSpPr>
      <dsp:spPr>
        <a:xfrm>
          <a:off x="1428292" y="2439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Mining and energy-led economy</a:t>
          </a:r>
        </a:p>
      </dsp:txBody>
      <dsp:txXfrm>
        <a:off x="1428292" y="2439"/>
        <a:ext cx="3297908" cy="1236616"/>
      </dsp:txXfrm>
    </dsp:sp>
    <dsp:sp modelId="{5FDE3267-17B0-48B4-A6FF-488C6D124A41}">
      <dsp:nvSpPr>
        <dsp:cNvPr id="0" name=""/>
        <dsp:cNvSpPr/>
      </dsp:nvSpPr>
      <dsp:spPr>
        <a:xfrm>
          <a:off x="0" y="1548210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74F58-C569-492B-BFD0-D495F8911AC3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7DE68-8105-4D97-A8D3-5F69A43CF29F}">
      <dsp:nvSpPr>
        <dsp:cNvPr id="0" name=""/>
        <dsp:cNvSpPr/>
      </dsp:nvSpPr>
      <dsp:spPr>
        <a:xfrm>
          <a:off x="1428292" y="1548210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Growing agriculture and agro-processing sector</a:t>
          </a:r>
        </a:p>
      </dsp:txBody>
      <dsp:txXfrm>
        <a:off x="1428292" y="1548210"/>
        <a:ext cx="3297908" cy="1236616"/>
      </dsp:txXfrm>
    </dsp:sp>
    <dsp:sp modelId="{C01CEC45-0E62-4AC8-B179-531CC7EE3AD5}">
      <dsp:nvSpPr>
        <dsp:cNvPr id="0" name=""/>
        <dsp:cNvSpPr/>
      </dsp:nvSpPr>
      <dsp:spPr>
        <a:xfrm>
          <a:off x="0" y="3093981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D2AC9-722F-410C-BCFF-010D83CB4F35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51B01-C0A4-47F1-8373-9DD6A4A1BCEA}">
      <dsp:nvSpPr>
        <dsp:cNvPr id="0" name=""/>
        <dsp:cNvSpPr/>
      </dsp:nvSpPr>
      <dsp:spPr>
        <a:xfrm>
          <a:off x="1428292" y="3093981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Emerging green and circular economy</a:t>
          </a:r>
        </a:p>
      </dsp:txBody>
      <dsp:txXfrm>
        <a:off x="1428292" y="3093981"/>
        <a:ext cx="3297908" cy="1236616"/>
      </dsp:txXfrm>
    </dsp:sp>
    <dsp:sp modelId="{C7CA6DB3-9351-4E9F-BEE6-59724881A497}">
      <dsp:nvSpPr>
        <dsp:cNvPr id="0" name=""/>
        <dsp:cNvSpPr/>
      </dsp:nvSpPr>
      <dsp:spPr>
        <a:xfrm>
          <a:off x="0" y="4639752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3EB61-34BF-48B4-878D-F1A788331730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5C07D-7838-4248-B2D2-6D0A9C52E650}">
      <dsp:nvSpPr>
        <dsp:cNvPr id="0" name=""/>
        <dsp:cNvSpPr/>
      </dsp:nvSpPr>
      <dsp:spPr>
        <a:xfrm>
          <a:off x="1428292" y="4639752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Strong potential for diversification</a:t>
          </a:r>
        </a:p>
      </dsp:txBody>
      <dsp:txXfrm>
        <a:off x="1428292" y="4639752"/>
        <a:ext cx="3297908" cy="1236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9AD08-B956-48CA-B463-D3511A4AA50F}">
      <dsp:nvSpPr>
        <dsp:cNvPr id="0" name=""/>
        <dsp:cNvSpPr/>
      </dsp:nvSpPr>
      <dsp:spPr>
        <a:xfrm>
          <a:off x="0" y="4592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EB981-062B-46BD-81F4-337ADE512F12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D25F8-EBB8-472E-AE75-4841595635AB}">
      <dsp:nvSpPr>
        <dsp:cNvPr id="0" name=""/>
        <dsp:cNvSpPr/>
      </dsp:nvSpPr>
      <dsp:spPr>
        <a:xfrm>
          <a:off x="1129902" y="4592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Renewable Energy and Just Energy Transition</a:t>
          </a:r>
        </a:p>
      </dsp:txBody>
      <dsp:txXfrm>
        <a:off x="1129902" y="4592"/>
        <a:ext cx="3596298" cy="978270"/>
      </dsp:txXfrm>
    </dsp:sp>
    <dsp:sp modelId="{DE03FA3C-164A-4EBF-9A14-8AED4EFBCB8C}">
      <dsp:nvSpPr>
        <dsp:cNvPr id="0" name=""/>
        <dsp:cNvSpPr/>
      </dsp:nvSpPr>
      <dsp:spPr>
        <a:xfrm>
          <a:off x="0" y="1227431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B894F-A893-49D8-8B16-272D72CF1BA2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0AA4B-40B2-4115-9219-B87FDDFF1579}">
      <dsp:nvSpPr>
        <dsp:cNvPr id="0" name=""/>
        <dsp:cNvSpPr/>
      </dsp:nvSpPr>
      <dsp:spPr>
        <a:xfrm>
          <a:off x="1129902" y="1227431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Mining and Mineral Beneficiation</a:t>
          </a:r>
        </a:p>
      </dsp:txBody>
      <dsp:txXfrm>
        <a:off x="1129902" y="1227431"/>
        <a:ext cx="3596298" cy="978270"/>
      </dsp:txXfrm>
    </dsp:sp>
    <dsp:sp modelId="{3DA234F6-E1F6-49D2-80FB-94114C6731E5}">
      <dsp:nvSpPr>
        <dsp:cNvPr id="0" name=""/>
        <dsp:cNvSpPr/>
      </dsp:nvSpPr>
      <dsp:spPr>
        <a:xfrm>
          <a:off x="0" y="2450269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1E8E1-0617-424D-B18F-63EAE3744E38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47793-620F-4E08-8325-8EA74265850A}">
      <dsp:nvSpPr>
        <dsp:cNvPr id="0" name=""/>
        <dsp:cNvSpPr/>
      </dsp:nvSpPr>
      <dsp:spPr>
        <a:xfrm>
          <a:off x="1129902" y="2450269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Agriculture and Agro-processing</a:t>
          </a:r>
        </a:p>
      </dsp:txBody>
      <dsp:txXfrm>
        <a:off x="1129902" y="2450269"/>
        <a:ext cx="3596298" cy="978270"/>
      </dsp:txXfrm>
    </dsp:sp>
    <dsp:sp modelId="{43AD52A9-B783-4050-9911-26BE0DFC3BA4}">
      <dsp:nvSpPr>
        <dsp:cNvPr id="0" name=""/>
        <dsp:cNvSpPr/>
      </dsp:nvSpPr>
      <dsp:spPr>
        <a:xfrm>
          <a:off x="0" y="3673107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F4C1E-D532-4817-8081-8D0094D0ECFA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1D9A1-445A-4479-B4B5-97427214F15C}">
      <dsp:nvSpPr>
        <dsp:cNvPr id="0" name=""/>
        <dsp:cNvSpPr/>
      </dsp:nvSpPr>
      <dsp:spPr>
        <a:xfrm>
          <a:off x="1129902" y="3673107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Circular and Green Economy</a:t>
          </a:r>
        </a:p>
      </dsp:txBody>
      <dsp:txXfrm>
        <a:off x="1129902" y="3673107"/>
        <a:ext cx="3596298" cy="978270"/>
      </dsp:txXfrm>
    </dsp:sp>
    <dsp:sp modelId="{E1172FC1-96B2-4627-8295-236235D87647}">
      <dsp:nvSpPr>
        <dsp:cNvPr id="0" name=""/>
        <dsp:cNvSpPr/>
      </dsp:nvSpPr>
      <dsp:spPr>
        <a:xfrm>
          <a:off x="0" y="4895945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8725B-33BC-4877-B858-9110FA505827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9AA2A-EB94-41FC-A296-15ED2DFD87B2}">
      <dsp:nvSpPr>
        <dsp:cNvPr id="0" name=""/>
        <dsp:cNvSpPr/>
      </dsp:nvSpPr>
      <dsp:spPr>
        <a:xfrm>
          <a:off x="1129902" y="4895945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Tourism and Hospitality</a:t>
          </a:r>
        </a:p>
      </dsp:txBody>
      <dsp:txXfrm>
        <a:off x="1129902" y="4895945"/>
        <a:ext cx="3596298" cy="978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53B29-B954-4D9A-A6A2-033B59093491}">
      <dsp:nvSpPr>
        <dsp:cNvPr id="0" name=""/>
        <dsp:cNvSpPr/>
      </dsp:nvSpPr>
      <dsp:spPr>
        <a:xfrm>
          <a:off x="0" y="2439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D10EF-C808-443A-B085-EA8DCC2E3C8A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24AD6-E54C-412F-98A4-0EF7EF0AA147}">
      <dsp:nvSpPr>
        <dsp:cNvPr id="0" name=""/>
        <dsp:cNvSpPr/>
      </dsp:nvSpPr>
      <dsp:spPr>
        <a:xfrm>
          <a:off x="1428292" y="2439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Renewable Energy Parks</a:t>
          </a:r>
        </a:p>
      </dsp:txBody>
      <dsp:txXfrm>
        <a:off x="1428292" y="2439"/>
        <a:ext cx="3297908" cy="1236616"/>
      </dsp:txXfrm>
    </dsp:sp>
    <dsp:sp modelId="{F5A45778-64CD-4B24-B9B2-999A86E57617}">
      <dsp:nvSpPr>
        <dsp:cNvPr id="0" name=""/>
        <dsp:cNvSpPr/>
      </dsp:nvSpPr>
      <dsp:spPr>
        <a:xfrm>
          <a:off x="0" y="1548210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CBD68-B9F3-4434-9A2B-4CD0A73FFCAE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2FF78-0E56-4398-8118-EC9665155C52}">
      <dsp:nvSpPr>
        <dsp:cNvPr id="0" name=""/>
        <dsp:cNvSpPr/>
      </dsp:nvSpPr>
      <dsp:spPr>
        <a:xfrm>
          <a:off x="1428292" y="1548210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Agro-processing facilities</a:t>
          </a:r>
        </a:p>
      </dsp:txBody>
      <dsp:txXfrm>
        <a:off x="1428292" y="1548210"/>
        <a:ext cx="3297908" cy="1236616"/>
      </dsp:txXfrm>
    </dsp:sp>
    <dsp:sp modelId="{7C6D9D2A-A0FC-4C76-9AD9-6197DAA0C4B4}">
      <dsp:nvSpPr>
        <dsp:cNvPr id="0" name=""/>
        <dsp:cNvSpPr/>
      </dsp:nvSpPr>
      <dsp:spPr>
        <a:xfrm>
          <a:off x="0" y="3093981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7117C-F995-4E02-9186-765762C782D9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E344B-746E-403B-AEDC-C25391186DC0}">
      <dsp:nvSpPr>
        <dsp:cNvPr id="0" name=""/>
        <dsp:cNvSpPr/>
      </dsp:nvSpPr>
      <dsp:spPr>
        <a:xfrm>
          <a:off x="1428292" y="3093981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Industrial and logistics developments</a:t>
          </a:r>
        </a:p>
      </dsp:txBody>
      <dsp:txXfrm>
        <a:off x="1428292" y="3093981"/>
        <a:ext cx="3297908" cy="1236616"/>
      </dsp:txXfrm>
    </dsp:sp>
    <dsp:sp modelId="{9B91787A-FC9D-40C9-87B1-BE296F725590}">
      <dsp:nvSpPr>
        <dsp:cNvPr id="0" name=""/>
        <dsp:cNvSpPr/>
      </dsp:nvSpPr>
      <dsp:spPr>
        <a:xfrm>
          <a:off x="0" y="4639752"/>
          <a:ext cx="47262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5A610-DD78-4BAE-91EC-F48695AD161B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B53A4-18E3-4485-9246-08E4D4A96D81}">
      <dsp:nvSpPr>
        <dsp:cNvPr id="0" name=""/>
        <dsp:cNvSpPr/>
      </dsp:nvSpPr>
      <dsp:spPr>
        <a:xfrm>
          <a:off x="1428292" y="4639752"/>
          <a:ext cx="32979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Recycling and waste beneficiation hubs</a:t>
          </a:r>
        </a:p>
      </dsp:txBody>
      <dsp:txXfrm>
        <a:off x="1428292" y="4639752"/>
        <a:ext cx="3297908" cy="1236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F67AF-2F7D-4F5C-8803-61C7BE73B116}">
      <dsp:nvSpPr>
        <dsp:cNvPr id="0" name=""/>
        <dsp:cNvSpPr/>
      </dsp:nvSpPr>
      <dsp:spPr>
        <a:xfrm>
          <a:off x="715337" y="2413"/>
          <a:ext cx="3221521" cy="1932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LED-led investment facilitation</a:t>
          </a:r>
        </a:p>
      </dsp:txBody>
      <dsp:txXfrm>
        <a:off x="715337" y="2413"/>
        <a:ext cx="3221521" cy="1932912"/>
      </dsp:txXfrm>
    </dsp:sp>
    <dsp:sp modelId="{03887B9C-FC21-4943-A35D-2BF080A83193}">
      <dsp:nvSpPr>
        <dsp:cNvPr id="0" name=""/>
        <dsp:cNvSpPr/>
      </dsp:nvSpPr>
      <dsp:spPr>
        <a:xfrm>
          <a:off x="4259011" y="2413"/>
          <a:ext cx="3221521" cy="1932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Alignment with IDP, LED Strategy and National, Provincial District Plans</a:t>
          </a:r>
        </a:p>
      </dsp:txBody>
      <dsp:txXfrm>
        <a:off x="4259011" y="2413"/>
        <a:ext cx="3221521" cy="1932912"/>
      </dsp:txXfrm>
    </dsp:sp>
    <dsp:sp modelId="{403C9E7C-1CC3-454F-863E-EF949CCB30A6}">
      <dsp:nvSpPr>
        <dsp:cNvPr id="0" name=""/>
        <dsp:cNvSpPr/>
      </dsp:nvSpPr>
      <dsp:spPr>
        <a:xfrm>
          <a:off x="715337" y="2257478"/>
          <a:ext cx="3221521" cy="19329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Public–Private Partnership opportunities</a:t>
          </a:r>
        </a:p>
      </dsp:txBody>
      <dsp:txXfrm>
        <a:off x="715337" y="2257478"/>
        <a:ext cx="3221521" cy="1932912"/>
      </dsp:txXfrm>
    </dsp:sp>
    <dsp:sp modelId="{E6FDFD38-BBE0-4A08-8D4D-EE36410C3F86}">
      <dsp:nvSpPr>
        <dsp:cNvPr id="0" name=""/>
        <dsp:cNvSpPr/>
      </dsp:nvSpPr>
      <dsp:spPr>
        <a:xfrm>
          <a:off x="4259011" y="2257478"/>
          <a:ext cx="3221521" cy="19329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One-stop investor support</a:t>
          </a:r>
        </a:p>
      </dsp:txBody>
      <dsp:txXfrm>
        <a:off x="4259011" y="2257478"/>
        <a:ext cx="3221521" cy="19329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DC573-C92B-4F55-BE6F-B589EB0225FE}">
      <dsp:nvSpPr>
        <dsp:cNvPr id="0" name=""/>
        <dsp:cNvSpPr/>
      </dsp:nvSpPr>
      <dsp:spPr>
        <a:xfrm>
          <a:off x="0" y="26633"/>
          <a:ext cx="4683949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Mining and energy companies</a:t>
          </a:r>
        </a:p>
      </dsp:txBody>
      <dsp:txXfrm>
        <a:off x="64083" y="90716"/>
        <a:ext cx="4555783" cy="1184574"/>
      </dsp:txXfrm>
    </dsp:sp>
    <dsp:sp modelId="{7BC27199-E240-4FBA-87DF-C1E1422F1197}">
      <dsp:nvSpPr>
        <dsp:cNvPr id="0" name=""/>
        <dsp:cNvSpPr/>
      </dsp:nvSpPr>
      <dsp:spPr>
        <a:xfrm>
          <a:off x="0" y="1434413"/>
          <a:ext cx="4683949" cy="13127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Agricultural producers and associations</a:t>
          </a:r>
        </a:p>
      </dsp:txBody>
      <dsp:txXfrm>
        <a:off x="64083" y="1498496"/>
        <a:ext cx="4555783" cy="1184574"/>
      </dsp:txXfrm>
    </dsp:sp>
    <dsp:sp modelId="{EE2896A6-3A5F-4899-86AC-929AA7F63FBA}">
      <dsp:nvSpPr>
        <dsp:cNvPr id="0" name=""/>
        <dsp:cNvSpPr/>
      </dsp:nvSpPr>
      <dsp:spPr>
        <a:xfrm>
          <a:off x="0" y="2842193"/>
          <a:ext cx="4683949" cy="13127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Development finance institutions</a:t>
          </a:r>
        </a:p>
      </dsp:txBody>
      <dsp:txXfrm>
        <a:off x="64083" y="2906276"/>
        <a:ext cx="4555783" cy="1184574"/>
      </dsp:txXfrm>
    </dsp:sp>
    <dsp:sp modelId="{EC160E87-851C-42A5-8C25-C9B0778E6B8F}">
      <dsp:nvSpPr>
        <dsp:cNvPr id="0" name=""/>
        <dsp:cNvSpPr/>
      </dsp:nvSpPr>
      <dsp:spPr>
        <a:xfrm>
          <a:off x="0" y="4249973"/>
          <a:ext cx="4683949" cy="1312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Government and community partners</a:t>
          </a:r>
        </a:p>
      </dsp:txBody>
      <dsp:txXfrm>
        <a:off x="64083" y="4314056"/>
        <a:ext cx="4555783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6368" y="1367673"/>
            <a:ext cx="3281363" cy="2665509"/>
          </a:xfrm>
        </p:spPr>
        <p:txBody>
          <a:bodyPr>
            <a:normAutofit/>
          </a:bodyPr>
          <a:lstStyle/>
          <a:p>
            <a:pPr algn="r"/>
            <a:r>
              <a:rPr lang="en-US" sz="5800">
                <a:solidFill>
                  <a:schemeClr val="bg1"/>
                </a:solidFill>
              </a:rPr>
              <a:t>Invest in Lephalale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4386" y="4414180"/>
            <a:ext cx="3283345" cy="884538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Local Economic Development </a:t>
            </a:r>
          </a:p>
          <a:p>
            <a:pPr algn="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Lephalale Local Municipality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5D499F-8605-E19B-3F66-CDD5A34E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43" r="32143"/>
          <a:stretch/>
        </p:blipFill>
        <p:spPr>
          <a:xfrm>
            <a:off x="20" y="2"/>
            <a:ext cx="4686958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7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US" sz="3900"/>
              <a:t>Key Economic Stakeholders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54221A-7208-7946-38F0-954F340AC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752385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Executive Overview</a:t>
            </a:r>
          </a:p>
        </p:txBody>
      </p:sp>
      <p:pic>
        <p:nvPicPr>
          <p:cNvPr id="5" name="Picture 4" descr="Wind turbines on top of a hill">
            <a:extLst>
              <a:ext uri="{FF2B5EF4-FFF2-40B4-BE49-F238E27FC236}">
                <a16:creationId xmlns:a16="http://schemas.microsoft.com/office/drawing/2014/main" id="{224508EE-E6D4-D09A-FA7F-54660110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57" b="13855"/>
          <a:stretch>
            <a:fillRect/>
          </a:stretch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0" y="4669978"/>
            <a:ext cx="4269581" cy="1173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Strategic investment destination in the Waterberg District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Energy, mining, agriculture and diversification hub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Strong alignment to Just Energy Transition priorities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Pro-investment local government support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685800"/>
            <a:ext cx="7543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5800"/>
            <a:ext cx="3815379" cy="1692835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Why Invest in Lephalale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823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8365A-7465-8801-56A7-E58ED430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70" r="20943"/>
          <a:stretch>
            <a:fillRect/>
          </a:stretch>
        </p:blipFill>
        <p:spPr>
          <a:xfrm>
            <a:off x="5145741" y="1048447"/>
            <a:ext cx="360381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D2F8698-D3F7-766F-3EFC-6D3EA75C4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610118"/>
              </p:ext>
            </p:extLst>
          </p:nvPr>
        </p:nvGraphicFramePr>
        <p:xfrm>
          <a:off x="1097280" y="2562784"/>
          <a:ext cx="3815379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16" y="565739"/>
            <a:ext cx="7309412" cy="11249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chemeClr val="bg1"/>
                </a:solidFill>
              </a:rPr>
              <a:t>Strategic Location &amp; Infrastructure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877720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877720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574" y="2256427"/>
            <a:ext cx="8141462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2256427"/>
            <a:ext cx="8140386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329" y="2125615"/>
            <a:ext cx="8141462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A4FDE5-C5E2-07E3-DCEB-3B29139E6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001705"/>
              </p:ext>
            </p:extLst>
          </p:nvPr>
        </p:nvGraphicFramePr>
        <p:xfrm>
          <a:off x="820270" y="2425605"/>
          <a:ext cx="7695080" cy="337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Economic Overview</a:t>
            </a: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E4E6AAD7-357D-79C9-122E-BE2035256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125603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Priority Growth Sectors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45E66F-F69F-13B9-5325-B30C9DD69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40215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4669977"/>
            <a:ext cx="3813061" cy="153487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chemeClr val="bg1"/>
                </a:solidFill>
              </a:rPr>
              <a:t>Just Energy Transition Opportunities</a:t>
            </a:r>
          </a:p>
        </p:txBody>
      </p:sp>
      <p:pic>
        <p:nvPicPr>
          <p:cNvPr id="5" name="Picture 4" descr="A solar panel farm">
            <a:extLst>
              <a:ext uri="{FF2B5EF4-FFF2-40B4-BE49-F238E27FC236}">
                <a16:creationId xmlns:a16="http://schemas.microsoft.com/office/drawing/2014/main" id="{7482E4E9-E3C3-E884-1BE1-30F4C16F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19"/>
          <a:stretch>
            <a:fillRect/>
          </a:stretch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86" y="4669978"/>
            <a:ext cx="4778828" cy="17308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Solar PV and energy storage projects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Grid-ready energy infrastructure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Skills reskilling and green jobs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Community-inclusive transition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programmes</a:t>
            </a:r>
            <a:endParaRPr lang="en-US" sz="28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Catalytic Investment Opportunities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F0615E-2D18-54AE-46DB-D88AD447F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514180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Enabling Business Environment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0EE071A-FF3A-BB09-785E-7EC064CE0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13830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212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 Medium</vt:lpstr>
      <vt:lpstr>Wingdings</vt:lpstr>
      <vt:lpstr>Office Theme</vt:lpstr>
      <vt:lpstr>Invest in Lephalale</vt:lpstr>
      <vt:lpstr>Executive Overview</vt:lpstr>
      <vt:lpstr>Why Invest in Lephalale</vt:lpstr>
      <vt:lpstr>Strategic Location &amp; Infrastructure</vt:lpstr>
      <vt:lpstr>Economic Overview</vt:lpstr>
      <vt:lpstr>Priority Growth Sectors</vt:lpstr>
      <vt:lpstr>Just Energy Transition Opportunities</vt:lpstr>
      <vt:lpstr>Catalytic Investment Opportunities</vt:lpstr>
      <vt:lpstr>Enabling Business Environment</vt:lpstr>
      <vt:lpstr>Key Economic Stakeholders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Desiree Sehlapelo</dc:creator>
  <cp:keywords/>
  <dc:description>generated using python-pptx</dc:description>
  <cp:lastModifiedBy>Desiree Sehlapelo</cp:lastModifiedBy>
  <cp:revision>5</cp:revision>
  <dcterms:created xsi:type="dcterms:W3CDTF">2013-01-27T09:14:16Z</dcterms:created>
  <dcterms:modified xsi:type="dcterms:W3CDTF">2026-02-06T10:46:59Z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dc1152-42be-423d-95e2-c7b94472e955_Enabled">
    <vt:lpwstr>true</vt:lpwstr>
  </property>
  <property fmtid="{D5CDD505-2E9C-101B-9397-08002B2CF9AE}" pid="3" name="MSIP_Label_aadc1152-42be-423d-95e2-c7b94472e955_SetDate">
    <vt:lpwstr>2026-02-06T10:38:02Z</vt:lpwstr>
  </property>
  <property fmtid="{D5CDD505-2E9C-101B-9397-08002B2CF9AE}" pid="4" name="MSIP_Label_aadc1152-42be-423d-95e2-c7b94472e955_Method">
    <vt:lpwstr>Standard</vt:lpwstr>
  </property>
  <property fmtid="{D5CDD505-2E9C-101B-9397-08002B2CF9AE}" pid="5" name="MSIP_Label_aadc1152-42be-423d-95e2-c7b94472e955_Name">
    <vt:lpwstr>General Information</vt:lpwstr>
  </property>
  <property fmtid="{D5CDD505-2E9C-101B-9397-08002B2CF9AE}" pid="6" name="MSIP_Label_aadc1152-42be-423d-95e2-c7b94472e955_SiteId">
    <vt:lpwstr>e2c455c8-ae1c-44c3-99c4-92f90dcd0e07</vt:lpwstr>
  </property>
  <property fmtid="{D5CDD505-2E9C-101B-9397-08002B2CF9AE}" pid="7" name="MSIP_Label_aadc1152-42be-423d-95e2-c7b94472e955_ActionId">
    <vt:lpwstr>4ab8e1fa-f7fd-4bf0-afa8-1a594546f191</vt:lpwstr>
  </property>
  <property fmtid="{D5CDD505-2E9C-101B-9397-08002B2CF9AE}" pid="8" name="MSIP_Label_aadc1152-42be-423d-95e2-c7b94472e955_ContentBits">
    <vt:lpwstr>0</vt:lpwstr>
  </property>
  <property fmtid="{D5CDD505-2E9C-101B-9397-08002B2CF9AE}" pid="9" name="MSIP_Label_aadc1152-42be-423d-95e2-c7b94472e955_Tag">
    <vt:lpwstr>10, 3, 0, 1</vt:lpwstr>
  </property>
</Properties>
</file>